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59" r:id="rId4"/>
    <p:sldId id="266" r:id="rId5"/>
    <p:sldId id="1014" r:id="rId6"/>
    <p:sldId id="1015" r:id="rId7"/>
    <p:sldId id="1019" r:id="rId8"/>
    <p:sldId id="1016" r:id="rId9"/>
    <p:sldId id="1021" r:id="rId10"/>
    <p:sldId id="1017" r:id="rId11"/>
    <p:sldId id="1020" r:id="rId12"/>
    <p:sldId id="262" r:id="rId13"/>
    <p:sldId id="1023" r:id="rId14"/>
    <p:sldId id="261" r:id="rId15"/>
    <p:sldId id="260" r:id="rId16"/>
    <p:sldId id="102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7466DF-C668-1C4F-B0CE-491ECE1B5778}" v="18" dt="2025-02-06T03:09:37.3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/>
    <p:restoredTop sz="94694"/>
  </p:normalViewPr>
  <p:slideViewPr>
    <p:cSldViewPr snapToGrid="0" snapToObjects="1">
      <p:cViewPr varScale="1">
        <p:scale>
          <a:sx n="103" d="100"/>
          <a:sy n="103" d="100"/>
        </p:scale>
        <p:origin x="176" y="4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odong Gao" userId="f35b5dbc-a565-444c-a393-77373414943f" providerId="ADAL" clId="{151D7A83-B6D1-9345-B27B-486167E250E8}"/>
    <pc:docChg chg="undo custSel addSld modSld sldOrd modShowInfo">
      <pc:chgData name="Guodong Gao" userId="f35b5dbc-a565-444c-a393-77373414943f" providerId="ADAL" clId="{151D7A83-B6D1-9345-B27B-486167E250E8}" dt="2023-04-05T03:59:02.606" v="582" actId="20578"/>
      <pc:docMkLst>
        <pc:docMk/>
      </pc:docMkLst>
      <pc:sldChg chg="ord">
        <pc:chgData name="Guodong Gao" userId="f35b5dbc-a565-444c-a393-77373414943f" providerId="ADAL" clId="{151D7A83-B6D1-9345-B27B-486167E250E8}" dt="2023-04-05T03:59:02.606" v="582" actId="20578"/>
        <pc:sldMkLst>
          <pc:docMk/>
          <pc:sldMk cId="4005007095" sldId="259"/>
        </pc:sldMkLst>
      </pc:sldChg>
      <pc:sldChg chg="modSp mod modAnim">
        <pc:chgData name="Guodong Gao" userId="f35b5dbc-a565-444c-a393-77373414943f" providerId="ADAL" clId="{151D7A83-B6D1-9345-B27B-486167E250E8}" dt="2023-04-03T03:24:12.739" v="477"/>
        <pc:sldMkLst>
          <pc:docMk/>
          <pc:sldMk cId="849734083" sldId="260"/>
        </pc:sldMkLst>
      </pc:sldChg>
      <pc:sldChg chg="addSp delSp modSp mod modAnim">
        <pc:chgData name="Guodong Gao" userId="f35b5dbc-a565-444c-a393-77373414943f" providerId="ADAL" clId="{151D7A83-B6D1-9345-B27B-486167E250E8}" dt="2023-04-03T03:25:13.903" v="480"/>
        <pc:sldMkLst>
          <pc:docMk/>
          <pc:sldMk cId="3938095744" sldId="261"/>
        </pc:sldMkLst>
      </pc:sldChg>
      <pc:sldChg chg="modSp mod modAnim">
        <pc:chgData name="Guodong Gao" userId="f35b5dbc-a565-444c-a393-77373414943f" providerId="ADAL" clId="{151D7A83-B6D1-9345-B27B-486167E250E8}" dt="2023-04-03T03:25:36.539" v="482"/>
        <pc:sldMkLst>
          <pc:docMk/>
          <pc:sldMk cId="2566836871" sldId="262"/>
        </pc:sldMkLst>
      </pc:sldChg>
      <pc:sldChg chg="modSp mod modAnim">
        <pc:chgData name="Guodong Gao" userId="f35b5dbc-a565-444c-a393-77373414943f" providerId="ADAL" clId="{151D7A83-B6D1-9345-B27B-486167E250E8}" dt="2023-04-03T03:25:53.487" v="485"/>
        <pc:sldMkLst>
          <pc:docMk/>
          <pc:sldMk cId="2393384629" sldId="263"/>
        </pc:sldMkLst>
      </pc:sldChg>
      <pc:sldChg chg="addSp modSp new mod modAnim">
        <pc:chgData name="Guodong Gao" userId="f35b5dbc-a565-444c-a393-77373414943f" providerId="ADAL" clId="{151D7A83-B6D1-9345-B27B-486167E250E8}" dt="2023-04-03T03:26:25.772" v="489"/>
        <pc:sldMkLst>
          <pc:docMk/>
          <pc:sldMk cId="4285940066" sldId="264"/>
        </pc:sldMkLst>
      </pc:sldChg>
      <pc:sldChg chg="modSp new mod modAnim">
        <pc:chgData name="Guodong Gao" userId="f35b5dbc-a565-444c-a393-77373414943f" providerId="ADAL" clId="{151D7A83-B6D1-9345-B27B-486167E250E8}" dt="2023-04-03T03:27:28.167" v="573" actId="20577"/>
        <pc:sldMkLst>
          <pc:docMk/>
          <pc:sldMk cId="2004013581" sldId="265"/>
        </pc:sldMkLst>
      </pc:sldChg>
      <pc:sldChg chg="modSp new mod modAnim">
        <pc:chgData name="Guodong Gao" userId="f35b5dbc-a565-444c-a393-77373414943f" providerId="ADAL" clId="{151D7A83-B6D1-9345-B27B-486167E250E8}" dt="2023-04-03T03:27:39.690" v="574"/>
        <pc:sldMkLst>
          <pc:docMk/>
          <pc:sldMk cId="2943235942" sldId="266"/>
        </pc:sldMkLst>
      </pc:sldChg>
      <pc:sldChg chg="modSp new mod modAnim">
        <pc:chgData name="Guodong Gao" userId="f35b5dbc-a565-444c-a393-77373414943f" providerId="ADAL" clId="{151D7A83-B6D1-9345-B27B-486167E250E8}" dt="2023-04-03T03:27:14.415" v="565"/>
        <pc:sldMkLst>
          <pc:docMk/>
          <pc:sldMk cId="3772355085" sldId="267"/>
        </pc:sldMkLst>
      </pc:sldChg>
      <pc:sldChg chg="addSp modSp new mod modAnim">
        <pc:chgData name="Guodong Gao" userId="f35b5dbc-a565-444c-a393-77373414943f" providerId="ADAL" clId="{151D7A83-B6D1-9345-B27B-486167E250E8}" dt="2023-04-03T03:27:59.860" v="578"/>
        <pc:sldMkLst>
          <pc:docMk/>
          <pc:sldMk cId="1055311857" sldId="268"/>
        </pc:sldMkLst>
      </pc:sldChg>
      <pc:sldChg chg="modSp new mod modAnim">
        <pc:chgData name="Guodong Gao" userId="f35b5dbc-a565-444c-a393-77373414943f" providerId="ADAL" clId="{151D7A83-B6D1-9345-B27B-486167E250E8}" dt="2023-04-03T03:28:10.781" v="580"/>
        <pc:sldMkLst>
          <pc:docMk/>
          <pc:sldMk cId="818909208" sldId="269"/>
        </pc:sldMkLst>
      </pc:sldChg>
      <pc:sldChg chg="modSp new mod">
        <pc:chgData name="Guodong Gao" userId="f35b5dbc-a565-444c-a393-77373414943f" providerId="ADAL" clId="{151D7A83-B6D1-9345-B27B-486167E250E8}" dt="2023-04-03T03:23:32.862" v="475"/>
        <pc:sldMkLst>
          <pc:docMk/>
          <pc:sldMk cId="2374927816" sldId="270"/>
        </pc:sldMkLst>
      </pc:sldChg>
    </pc:docChg>
  </pc:docChgLst>
  <pc:docChgLst>
    <pc:chgData name="Guodong Gao" userId="f35b5dbc-a565-444c-a393-77373414943f" providerId="ADAL" clId="{882264DD-26DD-5340-9395-D76C5E264FB8}"/>
    <pc:docChg chg="custSel addSld delSld modSld">
      <pc:chgData name="Guodong Gao" userId="f35b5dbc-a565-444c-a393-77373414943f" providerId="ADAL" clId="{882264DD-26DD-5340-9395-D76C5E264FB8}" dt="2023-04-10T13:39:15.368" v="431"/>
      <pc:docMkLst>
        <pc:docMk/>
      </pc:docMkLst>
      <pc:sldChg chg="modSp mod">
        <pc:chgData name="Guodong Gao" userId="f35b5dbc-a565-444c-a393-77373414943f" providerId="ADAL" clId="{882264DD-26DD-5340-9395-D76C5E264FB8}" dt="2023-04-10T12:53:35.234" v="1" actId="20577"/>
        <pc:sldMkLst>
          <pc:docMk/>
          <pc:sldMk cId="942226538" sldId="256"/>
        </pc:sldMkLst>
      </pc:sldChg>
      <pc:sldChg chg="modSp new mod modAnim">
        <pc:chgData name="Guodong Gao" userId="f35b5dbc-a565-444c-a393-77373414943f" providerId="ADAL" clId="{882264DD-26DD-5340-9395-D76C5E264FB8}" dt="2023-04-10T13:38:13.523" v="424"/>
        <pc:sldMkLst>
          <pc:docMk/>
          <pc:sldMk cId="3576584877" sldId="257"/>
        </pc:sldMkLst>
      </pc:sldChg>
      <pc:sldChg chg="addSp modSp new mod modAnim">
        <pc:chgData name="Guodong Gao" userId="f35b5dbc-a565-444c-a393-77373414943f" providerId="ADAL" clId="{882264DD-26DD-5340-9395-D76C5E264FB8}" dt="2023-04-10T13:39:15.368" v="431"/>
        <pc:sldMkLst>
          <pc:docMk/>
          <pc:sldMk cId="4276505051" sldId="258"/>
        </pc:sldMkLst>
      </pc:sldChg>
      <pc:sldChg chg="addSp modSp new mod modAnim">
        <pc:chgData name="Guodong Gao" userId="f35b5dbc-a565-444c-a393-77373414943f" providerId="ADAL" clId="{882264DD-26DD-5340-9395-D76C5E264FB8}" dt="2023-04-10T13:38:26.333" v="426"/>
        <pc:sldMkLst>
          <pc:docMk/>
          <pc:sldMk cId="3742168690" sldId="259"/>
        </pc:sldMkLst>
      </pc:sldChg>
      <pc:sldChg chg="del">
        <pc:chgData name="Guodong Gao" userId="f35b5dbc-a565-444c-a393-77373414943f" providerId="ADAL" clId="{882264DD-26DD-5340-9395-D76C5E264FB8}" dt="2023-04-10T12:53:37.255" v="2" actId="2696"/>
        <pc:sldMkLst>
          <pc:docMk/>
          <pc:sldMk cId="4005007095" sldId="259"/>
        </pc:sldMkLst>
      </pc:sldChg>
      <pc:sldChg chg="del">
        <pc:chgData name="Guodong Gao" userId="f35b5dbc-a565-444c-a393-77373414943f" providerId="ADAL" clId="{882264DD-26DD-5340-9395-D76C5E264FB8}" dt="2023-04-10T12:54:00.398" v="3" actId="2696"/>
        <pc:sldMkLst>
          <pc:docMk/>
          <pc:sldMk cId="849734083" sldId="260"/>
        </pc:sldMkLst>
      </pc:sldChg>
      <pc:sldChg chg="addSp modSp new mod modAnim">
        <pc:chgData name="Guodong Gao" userId="f35b5dbc-a565-444c-a393-77373414943f" providerId="ADAL" clId="{882264DD-26DD-5340-9395-D76C5E264FB8}" dt="2023-04-10T13:38:31.447" v="427"/>
        <pc:sldMkLst>
          <pc:docMk/>
          <pc:sldMk cId="4139207803" sldId="260"/>
        </pc:sldMkLst>
      </pc:sldChg>
      <pc:sldChg chg="addSp delSp modSp new mod modAnim">
        <pc:chgData name="Guodong Gao" userId="f35b5dbc-a565-444c-a393-77373414943f" providerId="ADAL" clId="{882264DD-26DD-5340-9395-D76C5E264FB8}" dt="2023-04-10T13:38:34.133" v="428"/>
        <pc:sldMkLst>
          <pc:docMk/>
          <pc:sldMk cId="1649494002" sldId="261"/>
        </pc:sldMkLst>
      </pc:sldChg>
      <pc:sldChg chg="del">
        <pc:chgData name="Guodong Gao" userId="f35b5dbc-a565-444c-a393-77373414943f" providerId="ADAL" clId="{882264DD-26DD-5340-9395-D76C5E264FB8}" dt="2023-04-10T12:54:00.398" v="3" actId="2696"/>
        <pc:sldMkLst>
          <pc:docMk/>
          <pc:sldMk cId="3938095744" sldId="261"/>
        </pc:sldMkLst>
      </pc:sldChg>
      <pc:sldChg chg="del">
        <pc:chgData name="Guodong Gao" userId="f35b5dbc-a565-444c-a393-77373414943f" providerId="ADAL" clId="{882264DD-26DD-5340-9395-D76C5E264FB8}" dt="2023-04-10T12:54:00.398" v="3" actId="2696"/>
        <pc:sldMkLst>
          <pc:docMk/>
          <pc:sldMk cId="2566836871" sldId="262"/>
        </pc:sldMkLst>
      </pc:sldChg>
      <pc:sldChg chg="del">
        <pc:chgData name="Guodong Gao" userId="f35b5dbc-a565-444c-a393-77373414943f" providerId="ADAL" clId="{882264DD-26DD-5340-9395-D76C5E264FB8}" dt="2023-04-10T12:54:00.398" v="3" actId="2696"/>
        <pc:sldMkLst>
          <pc:docMk/>
          <pc:sldMk cId="2393384629" sldId="263"/>
        </pc:sldMkLst>
      </pc:sldChg>
      <pc:sldChg chg="del">
        <pc:chgData name="Guodong Gao" userId="f35b5dbc-a565-444c-a393-77373414943f" providerId="ADAL" clId="{882264DD-26DD-5340-9395-D76C5E264FB8}" dt="2023-04-10T12:54:00.398" v="3" actId="2696"/>
        <pc:sldMkLst>
          <pc:docMk/>
          <pc:sldMk cId="4285940066" sldId="264"/>
        </pc:sldMkLst>
      </pc:sldChg>
      <pc:sldChg chg="del">
        <pc:chgData name="Guodong Gao" userId="f35b5dbc-a565-444c-a393-77373414943f" providerId="ADAL" clId="{882264DD-26DD-5340-9395-D76C5E264FB8}" dt="2023-04-10T12:54:00.398" v="3" actId="2696"/>
        <pc:sldMkLst>
          <pc:docMk/>
          <pc:sldMk cId="2004013581" sldId="265"/>
        </pc:sldMkLst>
      </pc:sldChg>
      <pc:sldChg chg="del">
        <pc:chgData name="Guodong Gao" userId="f35b5dbc-a565-444c-a393-77373414943f" providerId="ADAL" clId="{882264DD-26DD-5340-9395-D76C5E264FB8}" dt="2023-04-10T12:54:00.398" v="3" actId="2696"/>
        <pc:sldMkLst>
          <pc:docMk/>
          <pc:sldMk cId="2943235942" sldId="266"/>
        </pc:sldMkLst>
      </pc:sldChg>
      <pc:sldChg chg="del">
        <pc:chgData name="Guodong Gao" userId="f35b5dbc-a565-444c-a393-77373414943f" providerId="ADAL" clId="{882264DD-26DD-5340-9395-D76C5E264FB8}" dt="2023-04-10T12:54:00.398" v="3" actId="2696"/>
        <pc:sldMkLst>
          <pc:docMk/>
          <pc:sldMk cId="3772355085" sldId="267"/>
        </pc:sldMkLst>
      </pc:sldChg>
      <pc:sldChg chg="del">
        <pc:chgData name="Guodong Gao" userId="f35b5dbc-a565-444c-a393-77373414943f" providerId="ADAL" clId="{882264DD-26DD-5340-9395-D76C5E264FB8}" dt="2023-04-10T12:54:00.398" v="3" actId="2696"/>
        <pc:sldMkLst>
          <pc:docMk/>
          <pc:sldMk cId="1055311857" sldId="268"/>
        </pc:sldMkLst>
      </pc:sldChg>
      <pc:sldChg chg="del">
        <pc:chgData name="Guodong Gao" userId="f35b5dbc-a565-444c-a393-77373414943f" providerId="ADAL" clId="{882264DD-26DD-5340-9395-D76C5E264FB8}" dt="2023-04-10T12:54:00.398" v="3" actId="2696"/>
        <pc:sldMkLst>
          <pc:docMk/>
          <pc:sldMk cId="818909208" sldId="269"/>
        </pc:sldMkLst>
      </pc:sldChg>
      <pc:sldChg chg="del">
        <pc:chgData name="Guodong Gao" userId="f35b5dbc-a565-444c-a393-77373414943f" providerId="ADAL" clId="{882264DD-26DD-5340-9395-D76C5E264FB8}" dt="2023-04-10T12:54:00.398" v="3" actId="2696"/>
        <pc:sldMkLst>
          <pc:docMk/>
          <pc:sldMk cId="2374927816" sldId="270"/>
        </pc:sldMkLst>
      </pc:sldChg>
    </pc:docChg>
  </pc:docChgLst>
  <pc:docChgLst>
    <pc:chgData name="Guodong Gao" userId="f35b5dbc-a565-444c-a393-77373414943f" providerId="ADAL" clId="{CB4D9F2A-000B-FA4E-8481-5A0A943EE599}"/>
    <pc:docChg chg="delSld">
      <pc:chgData name="Guodong Gao" userId="f35b5dbc-a565-444c-a393-77373414943f" providerId="ADAL" clId="{CB4D9F2A-000B-FA4E-8481-5A0A943EE599}" dt="2024-04-12T01:56:42.564" v="0" actId="2696"/>
      <pc:docMkLst>
        <pc:docMk/>
      </pc:docMkLst>
      <pc:sldChg chg="del">
        <pc:chgData name="Guodong Gao" userId="f35b5dbc-a565-444c-a393-77373414943f" providerId="ADAL" clId="{CB4D9F2A-000B-FA4E-8481-5A0A943EE599}" dt="2024-04-12T01:56:42.564" v="0" actId="2696"/>
        <pc:sldMkLst>
          <pc:docMk/>
          <pc:sldMk cId="3576584877" sldId="257"/>
        </pc:sldMkLst>
      </pc:sldChg>
    </pc:docChg>
  </pc:docChgLst>
  <pc:docChgLst>
    <pc:chgData name="Gordon Gao" userId="f35b5dbc-a565-444c-a393-77373414943f" providerId="ADAL" clId="{6F7466DF-C668-1C4F-B0CE-491ECE1B5778}"/>
    <pc:docChg chg="addSld delSld modSld sldOrd">
      <pc:chgData name="Gordon Gao" userId="f35b5dbc-a565-444c-a393-77373414943f" providerId="ADAL" clId="{6F7466DF-C668-1C4F-B0CE-491ECE1B5778}" dt="2025-02-06T03:09:46.118" v="73"/>
      <pc:docMkLst>
        <pc:docMk/>
      </pc:docMkLst>
      <pc:sldChg chg="addSp modSp">
        <pc:chgData name="Gordon Gao" userId="f35b5dbc-a565-444c-a393-77373414943f" providerId="ADAL" clId="{6F7466DF-C668-1C4F-B0CE-491ECE1B5778}" dt="2025-02-06T02:59:47.090" v="12"/>
        <pc:sldMkLst>
          <pc:docMk/>
          <pc:sldMk cId="4276505051" sldId="258"/>
        </pc:sldMkLst>
        <pc:picChg chg="add mod">
          <ac:chgData name="Gordon Gao" userId="f35b5dbc-a565-444c-a393-77373414943f" providerId="ADAL" clId="{6F7466DF-C668-1C4F-B0CE-491ECE1B5778}" dt="2025-02-06T02:59:47.090" v="12"/>
          <ac:picMkLst>
            <pc:docMk/>
            <pc:sldMk cId="4276505051" sldId="258"/>
            <ac:picMk id="5" creationId="{B66E15DD-A0CF-C907-A53B-A2FFC580DB59}"/>
          </ac:picMkLst>
        </pc:picChg>
      </pc:sldChg>
      <pc:sldChg chg="ord">
        <pc:chgData name="Gordon Gao" userId="f35b5dbc-a565-444c-a393-77373414943f" providerId="ADAL" clId="{6F7466DF-C668-1C4F-B0CE-491ECE1B5778}" dt="2025-02-06T02:58:58.050" v="10" actId="20578"/>
        <pc:sldMkLst>
          <pc:docMk/>
          <pc:sldMk cId="3742168690" sldId="259"/>
        </pc:sldMkLst>
      </pc:sldChg>
      <pc:sldChg chg="del">
        <pc:chgData name="Gordon Gao" userId="f35b5dbc-a565-444c-a393-77373414943f" providerId="ADAL" clId="{6F7466DF-C668-1C4F-B0CE-491ECE1B5778}" dt="2025-02-06T02:57:30.083" v="0" actId="2696"/>
        <pc:sldMkLst>
          <pc:docMk/>
          <pc:sldMk cId="1649494002" sldId="261"/>
        </pc:sldMkLst>
      </pc:sldChg>
      <pc:sldChg chg="addSp modSp new mod ord">
        <pc:chgData name="Gordon Gao" userId="f35b5dbc-a565-444c-a393-77373414943f" providerId="ADAL" clId="{6F7466DF-C668-1C4F-B0CE-491ECE1B5778}" dt="2025-02-06T02:58:52.163" v="9" actId="20578"/>
        <pc:sldMkLst>
          <pc:docMk/>
          <pc:sldMk cId="4123992870" sldId="261"/>
        </pc:sldMkLst>
        <pc:picChg chg="add mod">
          <ac:chgData name="Gordon Gao" userId="f35b5dbc-a565-444c-a393-77373414943f" providerId="ADAL" clId="{6F7466DF-C668-1C4F-B0CE-491ECE1B5778}" dt="2025-02-06T02:58:43.581" v="8" actId="1076"/>
          <ac:picMkLst>
            <pc:docMk/>
            <pc:sldMk cId="4123992870" sldId="261"/>
            <ac:picMk id="4" creationId="{DD898B3B-8A64-F692-C222-D409344E92D5}"/>
          </ac:picMkLst>
        </pc:picChg>
        <pc:picChg chg="add mod">
          <ac:chgData name="Gordon Gao" userId="f35b5dbc-a565-444c-a393-77373414943f" providerId="ADAL" clId="{6F7466DF-C668-1C4F-B0CE-491ECE1B5778}" dt="2025-02-06T02:58:14.256" v="4" actId="1076"/>
          <ac:picMkLst>
            <pc:docMk/>
            <pc:sldMk cId="4123992870" sldId="261"/>
            <ac:picMk id="1026" creationId="{56B8CEC5-4225-F437-EC89-BDCEC031E77D}"/>
          </ac:picMkLst>
        </pc:picChg>
      </pc:sldChg>
      <pc:sldChg chg="addSp modSp new mod">
        <pc:chgData name="Gordon Gao" userId="f35b5dbc-a565-444c-a393-77373414943f" providerId="ADAL" clId="{6F7466DF-C668-1C4F-B0CE-491ECE1B5778}" dt="2025-02-06T03:01:03.640" v="17" actId="1076"/>
        <pc:sldMkLst>
          <pc:docMk/>
          <pc:sldMk cId="3913700531" sldId="262"/>
        </pc:sldMkLst>
        <pc:picChg chg="add mod">
          <ac:chgData name="Gordon Gao" userId="f35b5dbc-a565-444c-a393-77373414943f" providerId="ADAL" clId="{6F7466DF-C668-1C4F-B0CE-491ECE1B5778}" dt="2025-02-06T03:01:03.640" v="17" actId="1076"/>
          <ac:picMkLst>
            <pc:docMk/>
            <pc:sldMk cId="3913700531" sldId="262"/>
            <ac:picMk id="4" creationId="{9CA3CD28-8F3E-1203-AC8C-2A83A862634C}"/>
          </ac:picMkLst>
        </pc:picChg>
      </pc:sldChg>
      <pc:sldChg chg="add mod modShow">
        <pc:chgData name="Gordon Gao" userId="f35b5dbc-a565-444c-a393-77373414943f" providerId="ADAL" clId="{6F7466DF-C668-1C4F-B0CE-491ECE1B5778}" dt="2025-02-06T03:01:22.035" v="19" actId="729"/>
        <pc:sldMkLst>
          <pc:docMk/>
          <pc:sldMk cId="4068537726" sldId="266"/>
        </pc:sldMkLst>
      </pc:sldChg>
      <pc:sldChg chg="add mod modShow">
        <pc:chgData name="Gordon Gao" userId="f35b5dbc-a565-444c-a393-77373414943f" providerId="ADAL" clId="{6F7466DF-C668-1C4F-B0CE-491ECE1B5778}" dt="2025-02-06T03:01:22.035" v="19" actId="729"/>
        <pc:sldMkLst>
          <pc:docMk/>
          <pc:sldMk cId="2167745809" sldId="1014"/>
        </pc:sldMkLst>
      </pc:sldChg>
      <pc:sldChg chg="add mod modShow">
        <pc:chgData name="Gordon Gao" userId="f35b5dbc-a565-444c-a393-77373414943f" providerId="ADAL" clId="{6F7466DF-C668-1C4F-B0CE-491ECE1B5778}" dt="2025-02-06T03:01:22.035" v="19" actId="729"/>
        <pc:sldMkLst>
          <pc:docMk/>
          <pc:sldMk cId="1111813954" sldId="1015"/>
        </pc:sldMkLst>
      </pc:sldChg>
      <pc:sldChg chg="add mod modShow">
        <pc:chgData name="Gordon Gao" userId="f35b5dbc-a565-444c-a393-77373414943f" providerId="ADAL" clId="{6F7466DF-C668-1C4F-B0CE-491ECE1B5778}" dt="2025-02-06T03:01:22.035" v="19" actId="729"/>
        <pc:sldMkLst>
          <pc:docMk/>
          <pc:sldMk cId="4117404442" sldId="1016"/>
        </pc:sldMkLst>
      </pc:sldChg>
      <pc:sldChg chg="add mod modShow">
        <pc:chgData name="Gordon Gao" userId="f35b5dbc-a565-444c-a393-77373414943f" providerId="ADAL" clId="{6F7466DF-C668-1C4F-B0CE-491ECE1B5778}" dt="2025-02-06T03:01:22.035" v="19" actId="729"/>
        <pc:sldMkLst>
          <pc:docMk/>
          <pc:sldMk cId="2754256403" sldId="1017"/>
        </pc:sldMkLst>
      </pc:sldChg>
      <pc:sldChg chg="add mod modShow">
        <pc:chgData name="Gordon Gao" userId="f35b5dbc-a565-444c-a393-77373414943f" providerId="ADAL" clId="{6F7466DF-C668-1C4F-B0CE-491ECE1B5778}" dt="2025-02-06T03:01:22.035" v="19" actId="729"/>
        <pc:sldMkLst>
          <pc:docMk/>
          <pc:sldMk cId="3045786002" sldId="1019"/>
        </pc:sldMkLst>
      </pc:sldChg>
      <pc:sldChg chg="add mod modShow">
        <pc:chgData name="Gordon Gao" userId="f35b5dbc-a565-444c-a393-77373414943f" providerId="ADAL" clId="{6F7466DF-C668-1C4F-B0CE-491ECE1B5778}" dt="2025-02-06T03:01:22.035" v="19" actId="729"/>
        <pc:sldMkLst>
          <pc:docMk/>
          <pc:sldMk cId="2497728745" sldId="1020"/>
        </pc:sldMkLst>
      </pc:sldChg>
      <pc:sldChg chg="add mod modShow">
        <pc:chgData name="Gordon Gao" userId="f35b5dbc-a565-444c-a393-77373414943f" providerId="ADAL" clId="{6F7466DF-C668-1C4F-B0CE-491ECE1B5778}" dt="2025-02-06T03:01:22.035" v="19" actId="729"/>
        <pc:sldMkLst>
          <pc:docMk/>
          <pc:sldMk cId="605109463" sldId="1021"/>
        </pc:sldMkLst>
      </pc:sldChg>
      <pc:sldChg chg="addSp delSp modSp new mod modAnim">
        <pc:chgData name="Gordon Gao" userId="f35b5dbc-a565-444c-a393-77373414943f" providerId="ADAL" clId="{6F7466DF-C668-1C4F-B0CE-491ECE1B5778}" dt="2025-02-06T03:08:33.001" v="70"/>
        <pc:sldMkLst>
          <pc:docMk/>
          <pc:sldMk cId="2829199387" sldId="1022"/>
        </pc:sldMkLst>
        <pc:spChg chg="mod">
          <ac:chgData name="Gordon Gao" userId="f35b5dbc-a565-444c-a393-77373414943f" providerId="ADAL" clId="{6F7466DF-C668-1C4F-B0CE-491ECE1B5778}" dt="2025-02-06T03:04:54.097" v="45" actId="20577"/>
          <ac:spMkLst>
            <pc:docMk/>
            <pc:sldMk cId="2829199387" sldId="1022"/>
            <ac:spMk id="2" creationId="{4C3179D5-936A-5202-7CA6-F14837AF4944}"/>
          </ac:spMkLst>
        </pc:spChg>
        <pc:spChg chg="del">
          <ac:chgData name="Gordon Gao" userId="f35b5dbc-a565-444c-a393-77373414943f" providerId="ADAL" clId="{6F7466DF-C668-1C4F-B0CE-491ECE1B5778}" dt="2025-02-06T03:06:58.008" v="58"/>
          <ac:spMkLst>
            <pc:docMk/>
            <pc:sldMk cId="2829199387" sldId="1022"/>
            <ac:spMk id="3" creationId="{268360C8-544E-2BF8-8B91-671265C5015D}"/>
          </ac:spMkLst>
        </pc:spChg>
        <pc:picChg chg="add mod">
          <ac:chgData name="Gordon Gao" userId="f35b5dbc-a565-444c-a393-77373414943f" providerId="ADAL" clId="{6F7466DF-C668-1C4F-B0CE-491ECE1B5778}" dt="2025-02-06T03:06:07.084" v="51" actId="1076"/>
          <ac:picMkLst>
            <pc:docMk/>
            <pc:sldMk cId="2829199387" sldId="1022"/>
            <ac:picMk id="4" creationId="{2F6075B2-337A-1BEA-0995-20C02B438B25}"/>
          </ac:picMkLst>
        </pc:picChg>
        <pc:picChg chg="add mod">
          <ac:chgData name="Gordon Gao" userId="f35b5dbc-a565-444c-a393-77373414943f" providerId="ADAL" clId="{6F7466DF-C668-1C4F-B0CE-491ECE1B5778}" dt="2025-02-06T03:07:10.312" v="62" actId="1076"/>
          <ac:picMkLst>
            <pc:docMk/>
            <pc:sldMk cId="2829199387" sldId="1022"/>
            <ac:picMk id="5" creationId="{0966E496-0852-8774-3B04-C2E136C63C1B}"/>
          </ac:picMkLst>
        </pc:picChg>
        <pc:picChg chg="add mod">
          <ac:chgData name="Gordon Gao" userId="f35b5dbc-a565-444c-a393-77373414943f" providerId="ADAL" clId="{6F7466DF-C668-1C4F-B0CE-491ECE1B5778}" dt="2025-02-06T03:07:02.811" v="60" actId="1076"/>
          <ac:picMkLst>
            <pc:docMk/>
            <pc:sldMk cId="2829199387" sldId="1022"/>
            <ac:picMk id="6" creationId="{FC121D1D-D946-4B8F-A406-40251E92AE59}"/>
          </ac:picMkLst>
        </pc:picChg>
        <pc:picChg chg="add mod">
          <ac:chgData name="Gordon Gao" userId="f35b5dbc-a565-444c-a393-77373414943f" providerId="ADAL" clId="{6F7466DF-C668-1C4F-B0CE-491ECE1B5778}" dt="2025-02-06T03:07:22.723" v="65" actId="14100"/>
          <ac:picMkLst>
            <pc:docMk/>
            <pc:sldMk cId="2829199387" sldId="1022"/>
            <ac:picMk id="7" creationId="{18902D39-1E06-80CD-0A3B-D2C5B8035E34}"/>
          </ac:picMkLst>
        </pc:picChg>
      </pc:sldChg>
      <pc:sldChg chg="addSp modSp new mod">
        <pc:chgData name="Gordon Gao" userId="f35b5dbc-a565-444c-a393-77373414943f" providerId="ADAL" clId="{6F7466DF-C668-1C4F-B0CE-491ECE1B5778}" dt="2025-02-06T03:09:46.118" v="73"/>
        <pc:sldMkLst>
          <pc:docMk/>
          <pc:sldMk cId="241516007" sldId="1023"/>
        </pc:sldMkLst>
        <pc:spChg chg="mod">
          <ac:chgData name="Gordon Gao" userId="f35b5dbc-a565-444c-a393-77373414943f" providerId="ADAL" clId="{6F7466DF-C668-1C4F-B0CE-491ECE1B5778}" dt="2025-02-06T03:09:46.118" v="73"/>
          <ac:spMkLst>
            <pc:docMk/>
            <pc:sldMk cId="241516007" sldId="1023"/>
            <ac:spMk id="2" creationId="{05EB9A41-340F-6230-6E73-126509023EFA}"/>
          </ac:spMkLst>
        </pc:spChg>
        <pc:picChg chg="add mod">
          <ac:chgData name="Gordon Gao" userId="f35b5dbc-a565-444c-a393-77373414943f" providerId="ADAL" clId="{6F7466DF-C668-1C4F-B0CE-491ECE1B5778}" dt="2025-02-06T03:09:38.400" v="72" actId="1076"/>
          <ac:picMkLst>
            <pc:docMk/>
            <pc:sldMk cId="241516007" sldId="1023"/>
            <ac:picMk id="4" creationId="{22867609-C1EB-3131-3065-74646D3DDFF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29E29F-AEE4-1148-B248-43A188EC5F3F}" type="datetimeFigureOut">
              <a:rPr lang="en-US" smtClean="0"/>
              <a:t>2/5/25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A852BD-AA39-7C44-9E2D-9434BCE44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654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W_{11}^1</a:t>
            </a:r>
            <a:br>
              <a:rPr lang="ja-JP" altLang="en-US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0B703-8FC3-A049-B9F3-19628A6BC3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079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W_{11}^1</a:t>
            </a:r>
            <a:br>
              <a:rPr lang="ja-JP" altLang="en-US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0B703-8FC3-A049-B9F3-19628A6BC3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552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W_{11}^1</a:t>
            </a:r>
            <a:br>
              <a:rPr lang="ja-JP" altLang="en-US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0B703-8FC3-A049-B9F3-19628A6BC3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202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W_{11}^1</a:t>
            </a:r>
            <a:br>
              <a:rPr lang="ja-JP" altLang="en-US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0B703-8FC3-A049-B9F3-19628A6BC3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0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W_{11}^1</a:t>
            </a:r>
            <a:br>
              <a:rPr lang="ja-JP" altLang="en-US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0B703-8FC3-A049-B9F3-19628A6BC30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543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W_{11}^1</a:t>
            </a:r>
            <a:br>
              <a:rPr lang="ja-JP" altLang="en-US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0B703-8FC3-A049-B9F3-19628A6BC30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11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25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84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21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518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3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2/5/25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75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2/5/25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604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2/5/25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05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2/5/25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378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2/5/25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7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2/5/25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89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7BCBE-A2DD-2248-8676-657FEEB74689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347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510.png"/><Relationship Id="rId18" Type="http://schemas.openxmlformats.org/officeDocument/2006/relationships/image" Target="../media/image64.png"/><Relationship Id="rId3" Type="http://schemas.openxmlformats.org/officeDocument/2006/relationships/image" Target="../media/image3.png"/><Relationship Id="rId21" Type="http://schemas.openxmlformats.org/officeDocument/2006/relationships/image" Target="../media/image66.png"/><Relationship Id="rId7" Type="http://schemas.openxmlformats.org/officeDocument/2006/relationships/image" Target="../media/image7.png"/><Relationship Id="rId12" Type="http://schemas.openxmlformats.org/officeDocument/2006/relationships/image" Target="../media/image61.png"/><Relationship Id="rId17" Type="http://schemas.openxmlformats.org/officeDocument/2006/relationships/image" Target="../media/image55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3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490.png"/><Relationship Id="rId5" Type="http://schemas.openxmlformats.org/officeDocument/2006/relationships/image" Target="../media/image5.png"/><Relationship Id="rId15" Type="http://schemas.openxmlformats.org/officeDocument/2006/relationships/image" Target="../media/image62.png"/><Relationship Id="rId10" Type="http://schemas.openxmlformats.org/officeDocument/2006/relationships/image" Target="../media/image27.png"/><Relationship Id="rId19" Type="http://schemas.openxmlformats.org/officeDocument/2006/relationships/image" Target="../media/image560.png"/><Relationship Id="rId4" Type="http://schemas.openxmlformats.org/officeDocument/2006/relationships/image" Target="../media/image4.png"/><Relationship Id="rId9" Type="http://schemas.openxmlformats.org/officeDocument/2006/relationships/image" Target="../media/image26.png"/><Relationship Id="rId14" Type="http://schemas.openxmlformats.org/officeDocument/2006/relationships/image" Target="../media/image520.png"/><Relationship Id="rId22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510.png"/><Relationship Id="rId18" Type="http://schemas.openxmlformats.org/officeDocument/2006/relationships/image" Target="../media/image71.png"/><Relationship Id="rId26" Type="http://schemas.openxmlformats.org/officeDocument/2006/relationships/image" Target="../media/image75.png"/><Relationship Id="rId3" Type="http://schemas.openxmlformats.org/officeDocument/2006/relationships/image" Target="../media/image3.png"/><Relationship Id="rId21" Type="http://schemas.openxmlformats.org/officeDocument/2006/relationships/image" Target="../media/image560.png"/><Relationship Id="rId7" Type="http://schemas.openxmlformats.org/officeDocument/2006/relationships/image" Target="../media/image7.png"/><Relationship Id="rId12" Type="http://schemas.openxmlformats.org/officeDocument/2006/relationships/image" Target="../media/image68.png"/><Relationship Id="rId17" Type="http://schemas.openxmlformats.org/officeDocument/2006/relationships/image" Target="../media/image70.png"/><Relationship Id="rId25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9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490.png"/><Relationship Id="rId24" Type="http://schemas.openxmlformats.org/officeDocument/2006/relationships/image" Target="../media/image74.png"/><Relationship Id="rId5" Type="http://schemas.openxmlformats.org/officeDocument/2006/relationships/image" Target="../media/image5.png"/><Relationship Id="rId15" Type="http://schemas.openxmlformats.org/officeDocument/2006/relationships/image" Target="../media/image62.png"/><Relationship Id="rId23" Type="http://schemas.openxmlformats.org/officeDocument/2006/relationships/image" Target="../media/image66.png"/><Relationship Id="rId10" Type="http://schemas.openxmlformats.org/officeDocument/2006/relationships/image" Target="../media/image27.png"/><Relationship Id="rId19" Type="http://schemas.openxmlformats.org/officeDocument/2006/relationships/image" Target="../media/image550.png"/><Relationship Id="rId4" Type="http://schemas.openxmlformats.org/officeDocument/2006/relationships/image" Target="../media/image4.png"/><Relationship Id="rId9" Type="http://schemas.openxmlformats.org/officeDocument/2006/relationships/image" Target="../media/image26.png"/><Relationship Id="rId14" Type="http://schemas.openxmlformats.org/officeDocument/2006/relationships/image" Target="../media/image520.png"/><Relationship Id="rId22" Type="http://schemas.openxmlformats.org/officeDocument/2006/relationships/image" Target="../media/image7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50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3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10.png"/><Relationship Id="rId5" Type="http://schemas.openxmlformats.org/officeDocument/2006/relationships/image" Target="../media/image5.png"/><Relationship Id="rId10" Type="http://schemas.openxmlformats.org/officeDocument/2006/relationships/image" Target="../media/image27.png"/><Relationship Id="rId4" Type="http://schemas.openxmlformats.org/officeDocument/2006/relationships/image" Target="../media/image4.png"/><Relationship Id="rId9" Type="http://schemas.openxmlformats.org/officeDocument/2006/relationships/image" Target="../media/image26.png"/><Relationship Id="rId14" Type="http://schemas.openxmlformats.org/officeDocument/2006/relationships/image" Target="../media/image5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50.png"/><Relationship Id="rId18" Type="http://schemas.openxmlformats.org/officeDocument/2006/relationships/image" Target="../media/image53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320.png"/><Relationship Id="rId17" Type="http://schemas.openxmlformats.org/officeDocument/2006/relationships/image" Target="../media/image51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10.png"/><Relationship Id="rId5" Type="http://schemas.openxmlformats.org/officeDocument/2006/relationships/image" Target="../media/image5.png"/><Relationship Id="rId15" Type="http://schemas.openxmlformats.org/officeDocument/2006/relationships/image" Target="../media/image501.png"/><Relationship Id="rId10" Type="http://schemas.openxmlformats.org/officeDocument/2006/relationships/image" Target="../media/image27.png"/><Relationship Id="rId4" Type="http://schemas.openxmlformats.org/officeDocument/2006/relationships/image" Target="../media/image4.png"/><Relationship Id="rId9" Type="http://schemas.openxmlformats.org/officeDocument/2006/relationships/image" Target="../media/image26.png"/><Relationship Id="rId14" Type="http://schemas.openxmlformats.org/officeDocument/2006/relationships/image" Target="../media/image36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510.png"/><Relationship Id="rId18" Type="http://schemas.openxmlformats.org/officeDocument/2006/relationships/image" Target="../media/image56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500.png"/><Relationship Id="rId17" Type="http://schemas.openxmlformats.org/officeDocument/2006/relationships/image" Target="../media/image55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490.png"/><Relationship Id="rId5" Type="http://schemas.openxmlformats.org/officeDocument/2006/relationships/image" Target="../media/image5.png"/><Relationship Id="rId15" Type="http://schemas.openxmlformats.org/officeDocument/2006/relationships/image" Target="../media/image540.png"/><Relationship Id="rId10" Type="http://schemas.openxmlformats.org/officeDocument/2006/relationships/image" Target="../media/image27.png"/><Relationship Id="rId4" Type="http://schemas.openxmlformats.org/officeDocument/2006/relationships/image" Target="../media/image4.png"/><Relationship Id="rId9" Type="http://schemas.openxmlformats.org/officeDocument/2006/relationships/image" Target="../media/image26.png"/><Relationship Id="rId14" Type="http://schemas.openxmlformats.org/officeDocument/2006/relationships/image" Target="../media/image5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510.png"/><Relationship Id="rId18" Type="http://schemas.openxmlformats.org/officeDocument/2006/relationships/image" Target="../media/image550.png"/><Relationship Id="rId3" Type="http://schemas.openxmlformats.org/officeDocument/2006/relationships/image" Target="../media/image3.png"/><Relationship Id="rId21" Type="http://schemas.openxmlformats.org/officeDocument/2006/relationships/image" Target="../media/image590.png"/><Relationship Id="rId7" Type="http://schemas.openxmlformats.org/officeDocument/2006/relationships/image" Target="../media/image7.png"/><Relationship Id="rId12" Type="http://schemas.openxmlformats.org/officeDocument/2006/relationships/image" Target="../media/image500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8.png"/><Relationship Id="rId20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490.png"/><Relationship Id="rId5" Type="http://schemas.openxmlformats.org/officeDocument/2006/relationships/image" Target="../media/image5.png"/><Relationship Id="rId15" Type="http://schemas.openxmlformats.org/officeDocument/2006/relationships/image" Target="../media/image570.png"/><Relationship Id="rId10" Type="http://schemas.openxmlformats.org/officeDocument/2006/relationships/image" Target="../media/image27.png"/><Relationship Id="rId19" Type="http://schemas.openxmlformats.org/officeDocument/2006/relationships/image" Target="../media/image580.png"/><Relationship Id="rId4" Type="http://schemas.openxmlformats.org/officeDocument/2006/relationships/image" Target="../media/image4.png"/><Relationship Id="rId9" Type="http://schemas.openxmlformats.org/officeDocument/2006/relationships/image" Target="../media/image26.png"/><Relationship Id="rId14" Type="http://schemas.openxmlformats.org/officeDocument/2006/relationships/image" Target="../media/image520.png"/><Relationship Id="rId22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Week 2 Review and Discussion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505A23CE-5B32-408D-DAC3-50E9C5A86E2C}"/>
              </a:ext>
            </a:extLst>
          </p:cNvPr>
          <p:cNvSpPr/>
          <p:nvPr/>
        </p:nvSpPr>
        <p:spPr>
          <a:xfrm>
            <a:off x="6078754" y="1940977"/>
            <a:ext cx="737159" cy="369962"/>
          </a:xfrm>
          <a:prstGeom prst="rect">
            <a:avLst/>
          </a:prstGeom>
          <a:solidFill>
            <a:schemeClr val="accent4">
              <a:alpha val="74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BB50AB-3F57-2DD1-424A-65736385E5A3}"/>
              </a:ext>
            </a:extLst>
          </p:cNvPr>
          <p:cNvSpPr/>
          <p:nvPr/>
        </p:nvSpPr>
        <p:spPr>
          <a:xfrm>
            <a:off x="5964295" y="3540920"/>
            <a:ext cx="737159" cy="369962"/>
          </a:xfrm>
          <a:prstGeom prst="rect">
            <a:avLst/>
          </a:prstGeom>
          <a:solidFill>
            <a:schemeClr val="accent4">
              <a:alpha val="74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86" name="Rectangle 28685">
            <a:extLst>
              <a:ext uri="{FF2B5EF4-FFF2-40B4-BE49-F238E27FC236}">
                <a16:creationId xmlns:a16="http://schemas.microsoft.com/office/drawing/2014/main" id="{4EA68DB4-0D91-6AD8-B459-52282F14B514}"/>
              </a:ext>
            </a:extLst>
          </p:cNvPr>
          <p:cNvSpPr/>
          <p:nvPr/>
        </p:nvSpPr>
        <p:spPr>
          <a:xfrm>
            <a:off x="3919872" y="3580069"/>
            <a:ext cx="737159" cy="369962"/>
          </a:xfrm>
          <a:prstGeom prst="rect">
            <a:avLst/>
          </a:prstGeom>
          <a:solidFill>
            <a:schemeClr val="accent4">
              <a:alpha val="74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84" name="Rectangle 28683">
            <a:extLst>
              <a:ext uri="{FF2B5EF4-FFF2-40B4-BE49-F238E27FC236}">
                <a16:creationId xmlns:a16="http://schemas.microsoft.com/office/drawing/2014/main" id="{727016A0-28EA-8394-6447-C82C029D5AAA}"/>
              </a:ext>
            </a:extLst>
          </p:cNvPr>
          <p:cNvSpPr/>
          <p:nvPr/>
        </p:nvSpPr>
        <p:spPr>
          <a:xfrm>
            <a:off x="1581712" y="5487450"/>
            <a:ext cx="6491023" cy="795463"/>
          </a:xfrm>
          <a:prstGeom prst="rect">
            <a:avLst/>
          </a:prstGeom>
          <a:solidFill>
            <a:schemeClr val="accent4">
              <a:lumMod val="40000"/>
              <a:lumOff val="60000"/>
              <a:alpha val="43790"/>
            </a:schemeClr>
          </a:solidFill>
          <a:ln>
            <a:solidFill>
              <a:schemeClr val="accent1">
                <a:shade val="1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8683" name="Rectangle 28682">
            <a:extLst>
              <a:ext uri="{FF2B5EF4-FFF2-40B4-BE49-F238E27FC236}">
                <a16:creationId xmlns:a16="http://schemas.microsoft.com/office/drawing/2014/main" id="{3257C29E-1FE6-D220-D131-5842C86A8D3E}"/>
              </a:ext>
            </a:extLst>
          </p:cNvPr>
          <p:cNvSpPr/>
          <p:nvPr/>
        </p:nvSpPr>
        <p:spPr>
          <a:xfrm>
            <a:off x="3904927" y="1876375"/>
            <a:ext cx="737159" cy="369962"/>
          </a:xfrm>
          <a:prstGeom prst="rect">
            <a:avLst/>
          </a:prstGeom>
          <a:solidFill>
            <a:schemeClr val="accent4">
              <a:alpha val="74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A1C79A-D399-491A-9489-B12075BA7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 -Structure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FB5F6-E5DD-495C-8006-87AFC755D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439" y="1311744"/>
            <a:ext cx="10515600" cy="658566"/>
          </a:xfrm>
        </p:spPr>
        <p:txBody>
          <a:bodyPr/>
          <a:lstStyle/>
          <a:p>
            <a:r>
              <a:rPr lang="en-US" b="1" dirty="0"/>
              <a:t>Fully Connected Feedforward Network</a:t>
            </a:r>
          </a:p>
        </p:txBody>
      </p:sp>
      <p:sp>
        <p:nvSpPr>
          <p:cNvPr id="7" name="Rectangle 107">
            <a:extLst>
              <a:ext uri="{FF2B5EF4-FFF2-40B4-BE49-F238E27FC236}">
                <a16:creationId xmlns:a16="http://schemas.microsoft.com/office/drawing/2014/main" id="{4E84951A-A68B-4EB1-B594-487EF2A8F8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085" y="1365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23672" tIns="1701264" rIns="710976" bIns="177744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8" name="Group 1">
            <a:extLst>
              <a:ext uri="{FF2B5EF4-FFF2-40B4-BE49-F238E27FC236}">
                <a16:creationId xmlns:a16="http://schemas.microsoft.com/office/drawing/2014/main" id="{4D9C8332-9C4A-4537-AE07-D89A22A37685}"/>
              </a:ext>
            </a:extLst>
          </p:cNvPr>
          <p:cNvGrpSpPr>
            <a:grpSpLocks/>
          </p:cNvGrpSpPr>
          <p:nvPr/>
        </p:nvGrpSpPr>
        <p:grpSpPr bwMode="auto">
          <a:xfrm>
            <a:off x="1966154" y="2378783"/>
            <a:ext cx="7560300" cy="2369578"/>
            <a:chOff x="2349" y="3445"/>
            <a:chExt cx="11905" cy="3732"/>
          </a:xfrm>
        </p:grpSpPr>
        <p:sp>
          <p:nvSpPr>
            <p:cNvPr id="9" name="Line 106">
              <a:extLst>
                <a:ext uri="{FF2B5EF4-FFF2-40B4-BE49-F238E27FC236}">
                  <a16:creationId xmlns:a16="http://schemas.microsoft.com/office/drawing/2014/main" id="{C6FE6508-3F39-4BD5-AAE8-D64717C852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22" y="6482"/>
              <a:ext cx="99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5">
              <a:extLst>
                <a:ext uri="{FF2B5EF4-FFF2-40B4-BE49-F238E27FC236}">
                  <a16:creationId xmlns:a16="http://schemas.microsoft.com/office/drawing/2014/main" id="{79712849-4AEF-4000-A527-DDEBD2AB5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34" y="6421"/>
              <a:ext cx="120" cy="120"/>
            </a:xfrm>
            <a:custGeom>
              <a:avLst/>
              <a:gdLst>
                <a:gd name="T0" fmla="+- 0 14134 14134"/>
                <a:gd name="T1" fmla="*/ T0 w 120"/>
                <a:gd name="T2" fmla="+- 0 6422 6422"/>
                <a:gd name="T3" fmla="*/ 6422 h 120"/>
                <a:gd name="T4" fmla="+- 0 14134 14134"/>
                <a:gd name="T5" fmla="*/ T4 w 120"/>
                <a:gd name="T6" fmla="+- 0 6542 6422"/>
                <a:gd name="T7" fmla="*/ 6542 h 120"/>
                <a:gd name="T8" fmla="+- 0 14254 14134"/>
                <a:gd name="T9" fmla="*/ T8 w 120"/>
                <a:gd name="T10" fmla="+- 0 6482 6422"/>
                <a:gd name="T11" fmla="*/ 6482 h 120"/>
                <a:gd name="T12" fmla="+- 0 14134 14134"/>
                <a:gd name="T13" fmla="*/ T12 w 120"/>
                <a:gd name="T14" fmla="+- 0 6422 6422"/>
                <a:gd name="T15" fmla="*/ 6422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76" name="Picture 104">
              <a:extLst>
                <a:ext uri="{FF2B5EF4-FFF2-40B4-BE49-F238E27FC236}">
                  <a16:creationId xmlns:a16="http://schemas.microsoft.com/office/drawing/2014/main" id="{82A8CBBC-0B40-473D-99E3-1B1EC8467E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38" y="5964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Freeform 103">
              <a:extLst>
                <a:ext uri="{FF2B5EF4-FFF2-40B4-BE49-F238E27FC236}">
                  <a16:creationId xmlns:a16="http://schemas.microsoft.com/office/drawing/2014/main" id="{55D4ACEF-0E18-4166-BDAC-CA0E3F6DC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38" y="5964"/>
              <a:ext cx="905" cy="905"/>
            </a:xfrm>
            <a:custGeom>
              <a:avLst/>
              <a:gdLst>
                <a:gd name="T0" fmla="+- 0 12438 12438"/>
                <a:gd name="T1" fmla="*/ T0 w 905"/>
                <a:gd name="T2" fmla="+- 0 6417 5965"/>
                <a:gd name="T3" fmla="*/ 6417 h 905"/>
                <a:gd name="T4" fmla="+- 0 12444 12438"/>
                <a:gd name="T5" fmla="*/ T4 w 905"/>
                <a:gd name="T6" fmla="+- 0 6343 5965"/>
                <a:gd name="T7" fmla="*/ 6343 h 905"/>
                <a:gd name="T8" fmla="+- 0 12461 12438"/>
                <a:gd name="T9" fmla="*/ T8 w 905"/>
                <a:gd name="T10" fmla="+- 0 6274 5965"/>
                <a:gd name="T11" fmla="*/ 6274 h 905"/>
                <a:gd name="T12" fmla="+- 0 12488 12438"/>
                <a:gd name="T13" fmla="*/ T12 w 905"/>
                <a:gd name="T14" fmla="+- 0 6209 5965"/>
                <a:gd name="T15" fmla="*/ 6209 h 905"/>
                <a:gd name="T16" fmla="+- 0 12525 12438"/>
                <a:gd name="T17" fmla="*/ T16 w 905"/>
                <a:gd name="T18" fmla="+- 0 6150 5965"/>
                <a:gd name="T19" fmla="*/ 6150 h 905"/>
                <a:gd name="T20" fmla="+- 0 12570 12438"/>
                <a:gd name="T21" fmla="*/ T20 w 905"/>
                <a:gd name="T22" fmla="+- 0 6097 5965"/>
                <a:gd name="T23" fmla="*/ 6097 h 905"/>
                <a:gd name="T24" fmla="+- 0 12623 12438"/>
                <a:gd name="T25" fmla="*/ T24 w 905"/>
                <a:gd name="T26" fmla="+- 0 6052 5965"/>
                <a:gd name="T27" fmla="*/ 6052 h 905"/>
                <a:gd name="T28" fmla="+- 0 12682 12438"/>
                <a:gd name="T29" fmla="*/ T28 w 905"/>
                <a:gd name="T30" fmla="+- 0 6015 5965"/>
                <a:gd name="T31" fmla="*/ 6015 h 905"/>
                <a:gd name="T32" fmla="+- 0 12747 12438"/>
                <a:gd name="T33" fmla="*/ T32 w 905"/>
                <a:gd name="T34" fmla="+- 0 5988 5965"/>
                <a:gd name="T35" fmla="*/ 5988 h 905"/>
                <a:gd name="T36" fmla="+- 0 12817 12438"/>
                <a:gd name="T37" fmla="*/ T36 w 905"/>
                <a:gd name="T38" fmla="+- 0 5971 5965"/>
                <a:gd name="T39" fmla="*/ 5971 h 905"/>
                <a:gd name="T40" fmla="+- 0 12890 12438"/>
                <a:gd name="T41" fmla="*/ T40 w 905"/>
                <a:gd name="T42" fmla="+- 0 5965 5965"/>
                <a:gd name="T43" fmla="*/ 5965 h 905"/>
                <a:gd name="T44" fmla="+- 0 12963 12438"/>
                <a:gd name="T45" fmla="*/ T44 w 905"/>
                <a:gd name="T46" fmla="+- 0 5971 5965"/>
                <a:gd name="T47" fmla="*/ 5971 h 905"/>
                <a:gd name="T48" fmla="+- 0 13033 12438"/>
                <a:gd name="T49" fmla="*/ T48 w 905"/>
                <a:gd name="T50" fmla="+- 0 5988 5965"/>
                <a:gd name="T51" fmla="*/ 5988 h 905"/>
                <a:gd name="T52" fmla="+- 0 13098 12438"/>
                <a:gd name="T53" fmla="*/ T52 w 905"/>
                <a:gd name="T54" fmla="+- 0 6015 5965"/>
                <a:gd name="T55" fmla="*/ 6015 h 905"/>
                <a:gd name="T56" fmla="+- 0 13157 12438"/>
                <a:gd name="T57" fmla="*/ T56 w 905"/>
                <a:gd name="T58" fmla="+- 0 6052 5965"/>
                <a:gd name="T59" fmla="*/ 6052 h 905"/>
                <a:gd name="T60" fmla="+- 0 13210 12438"/>
                <a:gd name="T61" fmla="*/ T60 w 905"/>
                <a:gd name="T62" fmla="+- 0 6097 5965"/>
                <a:gd name="T63" fmla="*/ 6097 h 905"/>
                <a:gd name="T64" fmla="+- 0 13255 12438"/>
                <a:gd name="T65" fmla="*/ T64 w 905"/>
                <a:gd name="T66" fmla="+- 0 6150 5965"/>
                <a:gd name="T67" fmla="*/ 6150 h 905"/>
                <a:gd name="T68" fmla="+- 0 13292 12438"/>
                <a:gd name="T69" fmla="*/ T68 w 905"/>
                <a:gd name="T70" fmla="+- 0 6209 5965"/>
                <a:gd name="T71" fmla="*/ 6209 h 905"/>
                <a:gd name="T72" fmla="+- 0 13319 12438"/>
                <a:gd name="T73" fmla="*/ T72 w 905"/>
                <a:gd name="T74" fmla="+- 0 6274 5965"/>
                <a:gd name="T75" fmla="*/ 6274 h 905"/>
                <a:gd name="T76" fmla="+- 0 13336 12438"/>
                <a:gd name="T77" fmla="*/ T76 w 905"/>
                <a:gd name="T78" fmla="+- 0 6343 5965"/>
                <a:gd name="T79" fmla="*/ 6343 h 905"/>
                <a:gd name="T80" fmla="+- 0 13342 12438"/>
                <a:gd name="T81" fmla="*/ T80 w 905"/>
                <a:gd name="T82" fmla="+- 0 6417 5965"/>
                <a:gd name="T83" fmla="*/ 6417 h 905"/>
                <a:gd name="T84" fmla="+- 0 13336 12438"/>
                <a:gd name="T85" fmla="*/ T84 w 905"/>
                <a:gd name="T86" fmla="+- 0 6490 5965"/>
                <a:gd name="T87" fmla="*/ 6490 h 905"/>
                <a:gd name="T88" fmla="+- 0 13319 12438"/>
                <a:gd name="T89" fmla="*/ T88 w 905"/>
                <a:gd name="T90" fmla="+- 0 6560 5965"/>
                <a:gd name="T91" fmla="*/ 6560 h 905"/>
                <a:gd name="T92" fmla="+- 0 13292 12438"/>
                <a:gd name="T93" fmla="*/ T92 w 905"/>
                <a:gd name="T94" fmla="+- 0 6624 5965"/>
                <a:gd name="T95" fmla="*/ 6624 h 905"/>
                <a:gd name="T96" fmla="+- 0 13255 12438"/>
                <a:gd name="T97" fmla="*/ T96 w 905"/>
                <a:gd name="T98" fmla="+- 0 6684 5965"/>
                <a:gd name="T99" fmla="*/ 6684 h 905"/>
                <a:gd name="T100" fmla="+- 0 13210 12438"/>
                <a:gd name="T101" fmla="*/ T100 w 905"/>
                <a:gd name="T102" fmla="+- 0 6736 5965"/>
                <a:gd name="T103" fmla="*/ 6736 h 905"/>
                <a:gd name="T104" fmla="+- 0 13157 12438"/>
                <a:gd name="T105" fmla="*/ T104 w 905"/>
                <a:gd name="T106" fmla="+- 0 6782 5965"/>
                <a:gd name="T107" fmla="*/ 6782 h 905"/>
                <a:gd name="T108" fmla="+- 0 13098 12438"/>
                <a:gd name="T109" fmla="*/ T108 w 905"/>
                <a:gd name="T110" fmla="+- 0 6818 5965"/>
                <a:gd name="T111" fmla="*/ 6818 h 905"/>
                <a:gd name="T112" fmla="+- 0 13033 12438"/>
                <a:gd name="T113" fmla="*/ T112 w 905"/>
                <a:gd name="T114" fmla="+- 0 6846 5965"/>
                <a:gd name="T115" fmla="*/ 6846 h 905"/>
                <a:gd name="T116" fmla="+- 0 12963 12438"/>
                <a:gd name="T117" fmla="*/ T116 w 905"/>
                <a:gd name="T118" fmla="+- 0 6863 5965"/>
                <a:gd name="T119" fmla="*/ 6863 h 905"/>
                <a:gd name="T120" fmla="+- 0 12890 12438"/>
                <a:gd name="T121" fmla="*/ T120 w 905"/>
                <a:gd name="T122" fmla="+- 0 6869 5965"/>
                <a:gd name="T123" fmla="*/ 6869 h 905"/>
                <a:gd name="T124" fmla="+- 0 12817 12438"/>
                <a:gd name="T125" fmla="*/ T124 w 905"/>
                <a:gd name="T126" fmla="+- 0 6863 5965"/>
                <a:gd name="T127" fmla="*/ 6863 h 905"/>
                <a:gd name="T128" fmla="+- 0 12747 12438"/>
                <a:gd name="T129" fmla="*/ T128 w 905"/>
                <a:gd name="T130" fmla="+- 0 6846 5965"/>
                <a:gd name="T131" fmla="*/ 6846 h 905"/>
                <a:gd name="T132" fmla="+- 0 12682 12438"/>
                <a:gd name="T133" fmla="*/ T132 w 905"/>
                <a:gd name="T134" fmla="+- 0 6818 5965"/>
                <a:gd name="T135" fmla="*/ 6818 h 905"/>
                <a:gd name="T136" fmla="+- 0 12623 12438"/>
                <a:gd name="T137" fmla="*/ T136 w 905"/>
                <a:gd name="T138" fmla="+- 0 6782 5965"/>
                <a:gd name="T139" fmla="*/ 6782 h 905"/>
                <a:gd name="T140" fmla="+- 0 12570 12438"/>
                <a:gd name="T141" fmla="*/ T140 w 905"/>
                <a:gd name="T142" fmla="+- 0 6736 5965"/>
                <a:gd name="T143" fmla="*/ 6736 h 905"/>
                <a:gd name="T144" fmla="+- 0 12525 12438"/>
                <a:gd name="T145" fmla="*/ T144 w 905"/>
                <a:gd name="T146" fmla="+- 0 6684 5965"/>
                <a:gd name="T147" fmla="*/ 6684 h 905"/>
                <a:gd name="T148" fmla="+- 0 12488 12438"/>
                <a:gd name="T149" fmla="*/ T148 w 905"/>
                <a:gd name="T150" fmla="+- 0 6624 5965"/>
                <a:gd name="T151" fmla="*/ 6624 h 905"/>
                <a:gd name="T152" fmla="+- 0 12461 12438"/>
                <a:gd name="T153" fmla="*/ T152 w 905"/>
                <a:gd name="T154" fmla="+- 0 6560 5965"/>
                <a:gd name="T155" fmla="*/ 6560 h 905"/>
                <a:gd name="T156" fmla="+- 0 12444 12438"/>
                <a:gd name="T157" fmla="*/ T156 w 905"/>
                <a:gd name="T158" fmla="+- 0 6490 5965"/>
                <a:gd name="T159" fmla="*/ 6490 h 905"/>
                <a:gd name="T160" fmla="+- 0 12438 12438"/>
                <a:gd name="T161" fmla="*/ T160 w 905"/>
                <a:gd name="T162" fmla="+- 0 6417 5965"/>
                <a:gd name="T163" fmla="*/ 6417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8"/>
                  </a:lnTo>
                  <a:lnTo>
                    <a:pt x="23" y="309"/>
                  </a:lnTo>
                  <a:lnTo>
                    <a:pt x="50" y="244"/>
                  </a:lnTo>
                  <a:lnTo>
                    <a:pt x="87" y="185"/>
                  </a:lnTo>
                  <a:lnTo>
                    <a:pt x="132" y="132"/>
                  </a:lnTo>
                  <a:lnTo>
                    <a:pt x="185" y="87"/>
                  </a:lnTo>
                  <a:lnTo>
                    <a:pt x="244" y="50"/>
                  </a:lnTo>
                  <a:lnTo>
                    <a:pt x="309" y="23"/>
                  </a:lnTo>
                  <a:lnTo>
                    <a:pt x="379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60" y="50"/>
                  </a:lnTo>
                  <a:lnTo>
                    <a:pt x="719" y="87"/>
                  </a:lnTo>
                  <a:lnTo>
                    <a:pt x="772" y="132"/>
                  </a:lnTo>
                  <a:lnTo>
                    <a:pt x="817" y="185"/>
                  </a:lnTo>
                  <a:lnTo>
                    <a:pt x="854" y="244"/>
                  </a:lnTo>
                  <a:lnTo>
                    <a:pt x="881" y="309"/>
                  </a:lnTo>
                  <a:lnTo>
                    <a:pt x="898" y="378"/>
                  </a:lnTo>
                  <a:lnTo>
                    <a:pt x="904" y="452"/>
                  </a:lnTo>
                  <a:lnTo>
                    <a:pt x="898" y="525"/>
                  </a:lnTo>
                  <a:lnTo>
                    <a:pt x="881" y="595"/>
                  </a:lnTo>
                  <a:lnTo>
                    <a:pt x="854" y="659"/>
                  </a:lnTo>
                  <a:lnTo>
                    <a:pt x="817" y="719"/>
                  </a:lnTo>
                  <a:lnTo>
                    <a:pt x="772" y="771"/>
                  </a:lnTo>
                  <a:lnTo>
                    <a:pt x="719" y="817"/>
                  </a:lnTo>
                  <a:lnTo>
                    <a:pt x="660" y="853"/>
                  </a:lnTo>
                  <a:lnTo>
                    <a:pt x="595" y="881"/>
                  </a:lnTo>
                  <a:lnTo>
                    <a:pt x="525" y="898"/>
                  </a:lnTo>
                  <a:lnTo>
                    <a:pt x="452" y="904"/>
                  </a:lnTo>
                  <a:lnTo>
                    <a:pt x="379" y="898"/>
                  </a:lnTo>
                  <a:lnTo>
                    <a:pt x="309" y="881"/>
                  </a:lnTo>
                  <a:lnTo>
                    <a:pt x="244" y="853"/>
                  </a:lnTo>
                  <a:lnTo>
                    <a:pt x="185" y="817"/>
                  </a:lnTo>
                  <a:lnTo>
                    <a:pt x="132" y="771"/>
                  </a:lnTo>
                  <a:lnTo>
                    <a:pt x="87" y="719"/>
                  </a:lnTo>
                  <a:lnTo>
                    <a:pt x="50" y="659"/>
                  </a:lnTo>
                  <a:lnTo>
                    <a:pt x="23" y="595"/>
                  </a:lnTo>
                  <a:lnTo>
                    <a:pt x="6" y="525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81B85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02">
              <a:extLst>
                <a:ext uri="{FF2B5EF4-FFF2-40B4-BE49-F238E27FC236}">
                  <a16:creationId xmlns:a16="http://schemas.microsoft.com/office/drawing/2014/main" id="{C8727C63-554F-4A48-ADB3-E0ECC98F77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22" y="3868"/>
              <a:ext cx="98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1">
              <a:extLst>
                <a:ext uri="{FF2B5EF4-FFF2-40B4-BE49-F238E27FC236}">
                  <a16:creationId xmlns:a16="http://schemas.microsoft.com/office/drawing/2014/main" id="{33722FA6-5583-4791-8683-A303CC54E3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24" y="3808"/>
              <a:ext cx="120" cy="120"/>
            </a:xfrm>
            <a:custGeom>
              <a:avLst/>
              <a:gdLst>
                <a:gd name="T0" fmla="+- 0 14124 14124"/>
                <a:gd name="T1" fmla="*/ T0 w 120"/>
                <a:gd name="T2" fmla="+- 0 3808 3808"/>
                <a:gd name="T3" fmla="*/ 3808 h 120"/>
                <a:gd name="T4" fmla="+- 0 14124 14124"/>
                <a:gd name="T5" fmla="*/ T4 w 120"/>
                <a:gd name="T6" fmla="+- 0 3928 3808"/>
                <a:gd name="T7" fmla="*/ 3928 h 120"/>
                <a:gd name="T8" fmla="+- 0 14244 14124"/>
                <a:gd name="T9" fmla="*/ T8 w 120"/>
                <a:gd name="T10" fmla="+- 0 3868 3808"/>
                <a:gd name="T11" fmla="*/ 3868 h 120"/>
                <a:gd name="T12" fmla="+- 0 14124 14124"/>
                <a:gd name="T13" fmla="*/ T12 w 120"/>
                <a:gd name="T14" fmla="+- 0 3808 3808"/>
                <a:gd name="T15" fmla="*/ 3808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72" name="Picture 100">
              <a:extLst>
                <a:ext uri="{FF2B5EF4-FFF2-40B4-BE49-F238E27FC236}">
                  <a16:creationId xmlns:a16="http://schemas.microsoft.com/office/drawing/2014/main" id="{F65CD7AF-6151-47AA-BC96-345648E43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72" y="3445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Freeform 99">
              <a:extLst>
                <a:ext uri="{FF2B5EF4-FFF2-40B4-BE49-F238E27FC236}">
                  <a16:creationId xmlns:a16="http://schemas.microsoft.com/office/drawing/2014/main" id="{8ECEE3E5-A562-4BF0-B91C-C5DC2A531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72" y="3445"/>
              <a:ext cx="905" cy="905"/>
            </a:xfrm>
            <a:custGeom>
              <a:avLst/>
              <a:gdLst>
                <a:gd name="T0" fmla="+- 0 12372 12372"/>
                <a:gd name="T1" fmla="*/ T0 w 905"/>
                <a:gd name="T2" fmla="+- 0 3897 3445"/>
                <a:gd name="T3" fmla="*/ 3897 h 905"/>
                <a:gd name="T4" fmla="+- 0 12378 12372"/>
                <a:gd name="T5" fmla="*/ T4 w 905"/>
                <a:gd name="T6" fmla="+- 0 3824 3445"/>
                <a:gd name="T7" fmla="*/ 3824 h 905"/>
                <a:gd name="T8" fmla="+- 0 12395 12372"/>
                <a:gd name="T9" fmla="*/ T8 w 905"/>
                <a:gd name="T10" fmla="+- 0 3754 3445"/>
                <a:gd name="T11" fmla="*/ 3754 h 905"/>
                <a:gd name="T12" fmla="+- 0 12423 12372"/>
                <a:gd name="T13" fmla="*/ T12 w 905"/>
                <a:gd name="T14" fmla="+- 0 3689 3445"/>
                <a:gd name="T15" fmla="*/ 3689 h 905"/>
                <a:gd name="T16" fmla="+- 0 12460 12372"/>
                <a:gd name="T17" fmla="*/ T16 w 905"/>
                <a:gd name="T18" fmla="+- 0 3630 3445"/>
                <a:gd name="T19" fmla="*/ 3630 h 905"/>
                <a:gd name="T20" fmla="+- 0 12505 12372"/>
                <a:gd name="T21" fmla="*/ T20 w 905"/>
                <a:gd name="T22" fmla="+- 0 3577 3445"/>
                <a:gd name="T23" fmla="*/ 3577 h 905"/>
                <a:gd name="T24" fmla="+- 0 12557 12372"/>
                <a:gd name="T25" fmla="*/ T24 w 905"/>
                <a:gd name="T26" fmla="+- 0 3532 3445"/>
                <a:gd name="T27" fmla="*/ 3532 h 905"/>
                <a:gd name="T28" fmla="+- 0 12617 12372"/>
                <a:gd name="T29" fmla="*/ T28 w 905"/>
                <a:gd name="T30" fmla="+- 0 3496 3445"/>
                <a:gd name="T31" fmla="*/ 3496 h 905"/>
                <a:gd name="T32" fmla="+- 0 12682 12372"/>
                <a:gd name="T33" fmla="*/ T32 w 905"/>
                <a:gd name="T34" fmla="+- 0 3468 3445"/>
                <a:gd name="T35" fmla="*/ 3468 h 905"/>
                <a:gd name="T36" fmla="+- 0 12751 12372"/>
                <a:gd name="T37" fmla="*/ T36 w 905"/>
                <a:gd name="T38" fmla="+- 0 3451 3445"/>
                <a:gd name="T39" fmla="*/ 3451 h 905"/>
                <a:gd name="T40" fmla="+- 0 12824 12372"/>
                <a:gd name="T41" fmla="*/ T40 w 905"/>
                <a:gd name="T42" fmla="+- 0 3445 3445"/>
                <a:gd name="T43" fmla="*/ 3445 h 905"/>
                <a:gd name="T44" fmla="+- 0 12898 12372"/>
                <a:gd name="T45" fmla="*/ T44 w 905"/>
                <a:gd name="T46" fmla="+- 0 3451 3445"/>
                <a:gd name="T47" fmla="*/ 3451 h 905"/>
                <a:gd name="T48" fmla="+- 0 12967 12372"/>
                <a:gd name="T49" fmla="*/ T48 w 905"/>
                <a:gd name="T50" fmla="+- 0 3468 3445"/>
                <a:gd name="T51" fmla="*/ 3468 h 905"/>
                <a:gd name="T52" fmla="+- 0 13032 12372"/>
                <a:gd name="T53" fmla="*/ T52 w 905"/>
                <a:gd name="T54" fmla="+- 0 3496 3445"/>
                <a:gd name="T55" fmla="*/ 3496 h 905"/>
                <a:gd name="T56" fmla="+- 0 13091 12372"/>
                <a:gd name="T57" fmla="*/ T56 w 905"/>
                <a:gd name="T58" fmla="+- 0 3532 3445"/>
                <a:gd name="T59" fmla="*/ 3532 h 905"/>
                <a:gd name="T60" fmla="+- 0 13144 12372"/>
                <a:gd name="T61" fmla="*/ T60 w 905"/>
                <a:gd name="T62" fmla="+- 0 3577 3445"/>
                <a:gd name="T63" fmla="*/ 3577 h 905"/>
                <a:gd name="T64" fmla="+- 0 13189 12372"/>
                <a:gd name="T65" fmla="*/ T64 w 905"/>
                <a:gd name="T66" fmla="+- 0 3630 3445"/>
                <a:gd name="T67" fmla="*/ 3630 h 905"/>
                <a:gd name="T68" fmla="+- 0 13226 12372"/>
                <a:gd name="T69" fmla="*/ T68 w 905"/>
                <a:gd name="T70" fmla="+- 0 3689 3445"/>
                <a:gd name="T71" fmla="*/ 3689 h 905"/>
                <a:gd name="T72" fmla="+- 0 13254 12372"/>
                <a:gd name="T73" fmla="*/ T72 w 905"/>
                <a:gd name="T74" fmla="+- 0 3754 3445"/>
                <a:gd name="T75" fmla="*/ 3754 h 905"/>
                <a:gd name="T76" fmla="+- 0 13271 12372"/>
                <a:gd name="T77" fmla="*/ T76 w 905"/>
                <a:gd name="T78" fmla="+- 0 3824 3445"/>
                <a:gd name="T79" fmla="*/ 3824 h 905"/>
                <a:gd name="T80" fmla="+- 0 13277 12372"/>
                <a:gd name="T81" fmla="*/ T80 w 905"/>
                <a:gd name="T82" fmla="+- 0 3897 3445"/>
                <a:gd name="T83" fmla="*/ 3897 h 905"/>
                <a:gd name="T84" fmla="+- 0 13271 12372"/>
                <a:gd name="T85" fmla="*/ T84 w 905"/>
                <a:gd name="T86" fmla="+- 0 3971 3445"/>
                <a:gd name="T87" fmla="*/ 3971 h 905"/>
                <a:gd name="T88" fmla="+- 0 13254 12372"/>
                <a:gd name="T89" fmla="*/ T88 w 905"/>
                <a:gd name="T90" fmla="+- 0 4040 3445"/>
                <a:gd name="T91" fmla="*/ 4040 h 905"/>
                <a:gd name="T92" fmla="+- 0 13226 12372"/>
                <a:gd name="T93" fmla="*/ T92 w 905"/>
                <a:gd name="T94" fmla="+- 0 4105 3445"/>
                <a:gd name="T95" fmla="*/ 4105 h 905"/>
                <a:gd name="T96" fmla="+- 0 13189 12372"/>
                <a:gd name="T97" fmla="*/ T96 w 905"/>
                <a:gd name="T98" fmla="+- 0 4164 3445"/>
                <a:gd name="T99" fmla="*/ 4164 h 905"/>
                <a:gd name="T100" fmla="+- 0 13144 12372"/>
                <a:gd name="T101" fmla="*/ T100 w 905"/>
                <a:gd name="T102" fmla="+- 0 4217 3445"/>
                <a:gd name="T103" fmla="*/ 4217 h 905"/>
                <a:gd name="T104" fmla="+- 0 13091 12372"/>
                <a:gd name="T105" fmla="*/ T104 w 905"/>
                <a:gd name="T106" fmla="+- 0 4262 3445"/>
                <a:gd name="T107" fmla="*/ 4262 h 905"/>
                <a:gd name="T108" fmla="+- 0 13032 12372"/>
                <a:gd name="T109" fmla="*/ T108 w 905"/>
                <a:gd name="T110" fmla="+- 0 4299 3445"/>
                <a:gd name="T111" fmla="*/ 4299 h 905"/>
                <a:gd name="T112" fmla="+- 0 12967 12372"/>
                <a:gd name="T113" fmla="*/ T112 w 905"/>
                <a:gd name="T114" fmla="+- 0 4326 3445"/>
                <a:gd name="T115" fmla="*/ 4326 h 905"/>
                <a:gd name="T116" fmla="+- 0 12898 12372"/>
                <a:gd name="T117" fmla="*/ T116 w 905"/>
                <a:gd name="T118" fmla="+- 0 4343 3445"/>
                <a:gd name="T119" fmla="*/ 4343 h 905"/>
                <a:gd name="T120" fmla="+- 0 12824 12372"/>
                <a:gd name="T121" fmla="*/ T120 w 905"/>
                <a:gd name="T122" fmla="+- 0 4349 3445"/>
                <a:gd name="T123" fmla="*/ 4349 h 905"/>
                <a:gd name="T124" fmla="+- 0 12751 12372"/>
                <a:gd name="T125" fmla="*/ T124 w 905"/>
                <a:gd name="T126" fmla="+- 0 4343 3445"/>
                <a:gd name="T127" fmla="*/ 4343 h 905"/>
                <a:gd name="T128" fmla="+- 0 12682 12372"/>
                <a:gd name="T129" fmla="*/ T128 w 905"/>
                <a:gd name="T130" fmla="+- 0 4326 3445"/>
                <a:gd name="T131" fmla="*/ 4326 h 905"/>
                <a:gd name="T132" fmla="+- 0 12617 12372"/>
                <a:gd name="T133" fmla="*/ T132 w 905"/>
                <a:gd name="T134" fmla="+- 0 4299 3445"/>
                <a:gd name="T135" fmla="*/ 4299 h 905"/>
                <a:gd name="T136" fmla="+- 0 12557 12372"/>
                <a:gd name="T137" fmla="*/ T136 w 905"/>
                <a:gd name="T138" fmla="+- 0 4262 3445"/>
                <a:gd name="T139" fmla="*/ 4262 h 905"/>
                <a:gd name="T140" fmla="+- 0 12505 12372"/>
                <a:gd name="T141" fmla="*/ T140 w 905"/>
                <a:gd name="T142" fmla="+- 0 4217 3445"/>
                <a:gd name="T143" fmla="*/ 4217 h 905"/>
                <a:gd name="T144" fmla="+- 0 12460 12372"/>
                <a:gd name="T145" fmla="*/ T144 w 905"/>
                <a:gd name="T146" fmla="+- 0 4164 3445"/>
                <a:gd name="T147" fmla="*/ 4164 h 905"/>
                <a:gd name="T148" fmla="+- 0 12423 12372"/>
                <a:gd name="T149" fmla="*/ T148 w 905"/>
                <a:gd name="T150" fmla="+- 0 4105 3445"/>
                <a:gd name="T151" fmla="*/ 4105 h 905"/>
                <a:gd name="T152" fmla="+- 0 12395 12372"/>
                <a:gd name="T153" fmla="*/ T152 w 905"/>
                <a:gd name="T154" fmla="+- 0 4040 3445"/>
                <a:gd name="T155" fmla="*/ 4040 h 905"/>
                <a:gd name="T156" fmla="+- 0 12378 12372"/>
                <a:gd name="T157" fmla="*/ T156 w 905"/>
                <a:gd name="T158" fmla="+- 0 3971 3445"/>
                <a:gd name="T159" fmla="*/ 3971 h 905"/>
                <a:gd name="T160" fmla="+- 0 12372 12372"/>
                <a:gd name="T161" fmla="*/ T160 w 905"/>
                <a:gd name="T162" fmla="+- 0 3897 3445"/>
                <a:gd name="T163" fmla="*/ 3897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9"/>
                  </a:lnTo>
                  <a:lnTo>
                    <a:pt x="23" y="309"/>
                  </a:lnTo>
                  <a:lnTo>
                    <a:pt x="51" y="244"/>
                  </a:lnTo>
                  <a:lnTo>
                    <a:pt x="88" y="185"/>
                  </a:lnTo>
                  <a:lnTo>
                    <a:pt x="133" y="132"/>
                  </a:lnTo>
                  <a:lnTo>
                    <a:pt x="185" y="87"/>
                  </a:lnTo>
                  <a:lnTo>
                    <a:pt x="245" y="51"/>
                  </a:lnTo>
                  <a:lnTo>
                    <a:pt x="310" y="23"/>
                  </a:lnTo>
                  <a:lnTo>
                    <a:pt x="379" y="6"/>
                  </a:lnTo>
                  <a:lnTo>
                    <a:pt x="452" y="0"/>
                  </a:lnTo>
                  <a:lnTo>
                    <a:pt x="526" y="6"/>
                  </a:lnTo>
                  <a:lnTo>
                    <a:pt x="595" y="23"/>
                  </a:lnTo>
                  <a:lnTo>
                    <a:pt x="660" y="51"/>
                  </a:lnTo>
                  <a:lnTo>
                    <a:pt x="719" y="87"/>
                  </a:lnTo>
                  <a:lnTo>
                    <a:pt x="772" y="132"/>
                  </a:lnTo>
                  <a:lnTo>
                    <a:pt x="817" y="185"/>
                  </a:lnTo>
                  <a:lnTo>
                    <a:pt x="854" y="244"/>
                  </a:lnTo>
                  <a:lnTo>
                    <a:pt x="882" y="309"/>
                  </a:lnTo>
                  <a:lnTo>
                    <a:pt x="899" y="379"/>
                  </a:lnTo>
                  <a:lnTo>
                    <a:pt x="905" y="452"/>
                  </a:lnTo>
                  <a:lnTo>
                    <a:pt x="899" y="526"/>
                  </a:lnTo>
                  <a:lnTo>
                    <a:pt x="882" y="595"/>
                  </a:lnTo>
                  <a:lnTo>
                    <a:pt x="854" y="660"/>
                  </a:lnTo>
                  <a:lnTo>
                    <a:pt x="817" y="719"/>
                  </a:lnTo>
                  <a:lnTo>
                    <a:pt x="772" y="772"/>
                  </a:lnTo>
                  <a:lnTo>
                    <a:pt x="719" y="817"/>
                  </a:lnTo>
                  <a:lnTo>
                    <a:pt x="660" y="854"/>
                  </a:lnTo>
                  <a:lnTo>
                    <a:pt x="595" y="881"/>
                  </a:lnTo>
                  <a:lnTo>
                    <a:pt x="526" y="898"/>
                  </a:lnTo>
                  <a:lnTo>
                    <a:pt x="452" y="904"/>
                  </a:lnTo>
                  <a:lnTo>
                    <a:pt x="379" y="898"/>
                  </a:lnTo>
                  <a:lnTo>
                    <a:pt x="310" y="881"/>
                  </a:lnTo>
                  <a:lnTo>
                    <a:pt x="245" y="854"/>
                  </a:lnTo>
                  <a:lnTo>
                    <a:pt x="185" y="817"/>
                  </a:lnTo>
                  <a:lnTo>
                    <a:pt x="133" y="772"/>
                  </a:lnTo>
                  <a:lnTo>
                    <a:pt x="88" y="719"/>
                  </a:lnTo>
                  <a:lnTo>
                    <a:pt x="51" y="660"/>
                  </a:lnTo>
                  <a:lnTo>
                    <a:pt x="23" y="595"/>
                  </a:lnTo>
                  <a:lnTo>
                    <a:pt x="6" y="526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81B85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70" name="Picture 98">
              <a:extLst>
                <a:ext uri="{FF2B5EF4-FFF2-40B4-BE49-F238E27FC236}">
                  <a16:creationId xmlns:a16="http://schemas.microsoft.com/office/drawing/2014/main" id="{B6D759E3-548A-4865-9C02-66D5086DD6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" y="3536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Freeform 97">
              <a:extLst>
                <a:ext uri="{FF2B5EF4-FFF2-40B4-BE49-F238E27FC236}">
                  <a16:creationId xmlns:a16="http://schemas.microsoft.com/office/drawing/2014/main" id="{BFDCDFA6-A0BE-45AE-851F-24CF0F225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0" y="3536"/>
              <a:ext cx="905" cy="905"/>
            </a:xfrm>
            <a:custGeom>
              <a:avLst/>
              <a:gdLst>
                <a:gd name="T0" fmla="+- 0 5511 5511"/>
                <a:gd name="T1" fmla="*/ T0 w 905"/>
                <a:gd name="T2" fmla="+- 0 3988 3536"/>
                <a:gd name="T3" fmla="*/ 3988 h 905"/>
                <a:gd name="T4" fmla="+- 0 5517 5511"/>
                <a:gd name="T5" fmla="*/ T4 w 905"/>
                <a:gd name="T6" fmla="+- 0 3915 3536"/>
                <a:gd name="T7" fmla="*/ 3915 h 905"/>
                <a:gd name="T8" fmla="+- 0 5534 5511"/>
                <a:gd name="T9" fmla="*/ T8 w 905"/>
                <a:gd name="T10" fmla="+- 0 3845 3536"/>
                <a:gd name="T11" fmla="*/ 3845 h 905"/>
                <a:gd name="T12" fmla="+- 0 5561 5511"/>
                <a:gd name="T13" fmla="*/ T12 w 905"/>
                <a:gd name="T14" fmla="+- 0 3781 3536"/>
                <a:gd name="T15" fmla="*/ 3781 h 905"/>
                <a:gd name="T16" fmla="+- 0 5598 5511"/>
                <a:gd name="T17" fmla="*/ T16 w 905"/>
                <a:gd name="T18" fmla="+- 0 3721 3536"/>
                <a:gd name="T19" fmla="*/ 3721 h 905"/>
                <a:gd name="T20" fmla="+- 0 5643 5511"/>
                <a:gd name="T21" fmla="*/ T20 w 905"/>
                <a:gd name="T22" fmla="+- 0 3669 3536"/>
                <a:gd name="T23" fmla="*/ 3669 h 905"/>
                <a:gd name="T24" fmla="+- 0 5696 5511"/>
                <a:gd name="T25" fmla="*/ T24 w 905"/>
                <a:gd name="T26" fmla="+- 0 3624 3536"/>
                <a:gd name="T27" fmla="*/ 3624 h 905"/>
                <a:gd name="T28" fmla="+- 0 5755 5511"/>
                <a:gd name="T29" fmla="*/ T28 w 905"/>
                <a:gd name="T30" fmla="+- 0 3587 3536"/>
                <a:gd name="T31" fmla="*/ 3587 h 905"/>
                <a:gd name="T32" fmla="+- 0 5820 5511"/>
                <a:gd name="T33" fmla="*/ T32 w 905"/>
                <a:gd name="T34" fmla="+- 0 3559 3536"/>
                <a:gd name="T35" fmla="*/ 3559 h 905"/>
                <a:gd name="T36" fmla="+- 0 5890 5511"/>
                <a:gd name="T37" fmla="*/ T36 w 905"/>
                <a:gd name="T38" fmla="+- 0 3542 3536"/>
                <a:gd name="T39" fmla="*/ 3542 h 905"/>
                <a:gd name="T40" fmla="+- 0 5963 5511"/>
                <a:gd name="T41" fmla="*/ T40 w 905"/>
                <a:gd name="T42" fmla="+- 0 3536 3536"/>
                <a:gd name="T43" fmla="*/ 3536 h 905"/>
                <a:gd name="T44" fmla="+- 0 6036 5511"/>
                <a:gd name="T45" fmla="*/ T44 w 905"/>
                <a:gd name="T46" fmla="+- 0 3542 3536"/>
                <a:gd name="T47" fmla="*/ 3542 h 905"/>
                <a:gd name="T48" fmla="+- 0 6106 5511"/>
                <a:gd name="T49" fmla="*/ T48 w 905"/>
                <a:gd name="T50" fmla="+- 0 3559 3536"/>
                <a:gd name="T51" fmla="*/ 3559 h 905"/>
                <a:gd name="T52" fmla="+- 0 6171 5511"/>
                <a:gd name="T53" fmla="*/ T52 w 905"/>
                <a:gd name="T54" fmla="+- 0 3587 3536"/>
                <a:gd name="T55" fmla="*/ 3587 h 905"/>
                <a:gd name="T56" fmla="+- 0 6230 5511"/>
                <a:gd name="T57" fmla="*/ T56 w 905"/>
                <a:gd name="T58" fmla="+- 0 3624 3536"/>
                <a:gd name="T59" fmla="*/ 3624 h 905"/>
                <a:gd name="T60" fmla="+- 0 6283 5511"/>
                <a:gd name="T61" fmla="*/ T60 w 905"/>
                <a:gd name="T62" fmla="+- 0 3669 3536"/>
                <a:gd name="T63" fmla="*/ 3669 h 905"/>
                <a:gd name="T64" fmla="+- 0 6328 5511"/>
                <a:gd name="T65" fmla="*/ T64 w 905"/>
                <a:gd name="T66" fmla="+- 0 3721 3536"/>
                <a:gd name="T67" fmla="*/ 3721 h 905"/>
                <a:gd name="T68" fmla="+- 0 6365 5511"/>
                <a:gd name="T69" fmla="*/ T68 w 905"/>
                <a:gd name="T70" fmla="+- 0 3781 3536"/>
                <a:gd name="T71" fmla="*/ 3781 h 905"/>
                <a:gd name="T72" fmla="+- 0 6392 5511"/>
                <a:gd name="T73" fmla="*/ T72 w 905"/>
                <a:gd name="T74" fmla="+- 0 3845 3536"/>
                <a:gd name="T75" fmla="*/ 3845 h 905"/>
                <a:gd name="T76" fmla="+- 0 6409 5511"/>
                <a:gd name="T77" fmla="*/ T76 w 905"/>
                <a:gd name="T78" fmla="+- 0 3915 3536"/>
                <a:gd name="T79" fmla="*/ 3915 h 905"/>
                <a:gd name="T80" fmla="+- 0 6415 5511"/>
                <a:gd name="T81" fmla="*/ T80 w 905"/>
                <a:gd name="T82" fmla="+- 0 3988 3536"/>
                <a:gd name="T83" fmla="*/ 3988 h 905"/>
                <a:gd name="T84" fmla="+- 0 6409 5511"/>
                <a:gd name="T85" fmla="*/ T84 w 905"/>
                <a:gd name="T86" fmla="+- 0 4062 3536"/>
                <a:gd name="T87" fmla="*/ 4062 h 905"/>
                <a:gd name="T88" fmla="+- 0 6392 5511"/>
                <a:gd name="T89" fmla="*/ T88 w 905"/>
                <a:gd name="T90" fmla="+- 0 4131 3536"/>
                <a:gd name="T91" fmla="*/ 4131 h 905"/>
                <a:gd name="T92" fmla="+- 0 6365 5511"/>
                <a:gd name="T93" fmla="*/ T92 w 905"/>
                <a:gd name="T94" fmla="+- 0 4196 3536"/>
                <a:gd name="T95" fmla="*/ 4196 h 905"/>
                <a:gd name="T96" fmla="+- 0 6328 5511"/>
                <a:gd name="T97" fmla="*/ T96 w 905"/>
                <a:gd name="T98" fmla="+- 0 4255 3536"/>
                <a:gd name="T99" fmla="*/ 4255 h 905"/>
                <a:gd name="T100" fmla="+- 0 6283 5511"/>
                <a:gd name="T101" fmla="*/ T100 w 905"/>
                <a:gd name="T102" fmla="+- 0 4308 3536"/>
                <a:gd name="T103" fmla="*/ 4308 h 905"/>
                <a:gd name="T104" fmla="+- 0 6230 5511"/>
                <a:gd name="T105" fmla="*/ T104 w 905"/>
                <a:gd name="T106" fmla="+- 0 4353 3536"/>
                <a:gd name="T107" fmla="*/ 4353 h 905"/>
                <a:gd name="T108" fmla="+- 0 6171 5511"/>
                <a:gd name="T109" fmla="*/ T108 w 905"/>
                <a:gd name="T110" fmla="+- 0 4390 3536"/>
                <a:gd name="T111" fmla="*/ 4390 h 905"/>
                <a:gd name="T112" fmla="+- 0 6106 5511"/>
                <a:gd name="T113" fmla="*/ T112 w 905"/>
                <a:gd name="T114" fmla="+- 0 4417 3536"/>
                <a:gd name="T115" fmla="*/ 4417 h 905"/>
                <a:gd name="T116" fmla="+- 0 6036 5511"/>
                <a:gd name="T117" fmla="*/ T116 w 905"/>
                <a:gd name="T118" fmla="+- 0 4435 3536"/>
                <a:gd name="T119" fmla="*/ 4435 h 905"/>
                <a:gd name="T120" fmla="+- 0 5963 5511"/>
                <a:gd name="T121" fmla="*/ T120 w 905"/>
                <a:gd name="T122" fmla="+- 0 4440 3536"/>
                <a:gd name="T123" fmla="*/ 4440 h 905"/>
                <a:gd name="T124" fmla="+- 0 5890 5511"/>
                <a:gd name="T125" fmla="*/ T124 w 905"/>
                <a:gd name="T126" fmla="+- 0 4435 3536"/>
                <a:gd name="T127" fmla="*/ 4435 h 905"/>
                <a:gd name="T128" fmla="+- 0 5820 5511"/>
                <a:gd name="T129" fmla="*/ T128 w 905"/>
                <a:gd name="T130" fmla="+- 0 4417 3536"/>
                <a:gd name="T131" fmla="*/ 4417 h 905"/>
                <a:gd name="T132" fmla="+- 0 5755 5511"/>
                <a:gd name="T133" fmla="*/ T132 w 905"/>
                <a:gd name="T134" fmla="+- 0 4390 3536"/>
                <a:gd name="T135" fmla="*/ 4390 h 905"/>
                <a:gd name="T136" fmla="+- 0 5696 5511"/>
                <a:gd name="T137" fmla="*/ T136 w 905"/>
                <a:gd name="T138" fmla="+- 0 4353 3536"/>
                <a:gd name="T139" fmla="*/ 4353 h 905"/>
                <a:gd name="T140" fmla="+- 0 5643 5511"/>
                <a:gd name="T141" fmla="*/ T140 w 905"/>
                <a:gd name="T142" fmla="+- 0 4308 3536"/>
                <a:gd name="T143" fmla="*/ 4308 h 905"/>
                <a:gd name="T144" fmla="+- 0 5598 5511"/>
                <a:gd name="T145" fmla="*/ T144 w 905"/>
                <a:gd name="T146" fmla="+- 0 4255 3536"/>
                <a:gd name="T147" fmla="*/ 4255 h 905"/>
                <a:gd name="T148" fmla="+- 0 5561 5511"/>
                <a:gd name="T149" fmla="*/ T148 w 905"/>
                <a:gd name="T150" fmla="+- 0 4196 3536"/>
                <a:gd name="T151" fmla="*/ 4196 h 905"/>
                <a:gd name="T152" fmla="+- 0 5534 5511"/>
                <a:gd name="T153" fmla="*/ T152 w 905"/>
                <a:gd name="T154" fmla="+- 0 4131 3536"/>
                <a:gd name="T155" fmla="*/ 4131 h 905"/>
                <a:gd name="T156" fmla="+- 0 5517 5511"/>
                <a:gd name="T157" fmla="*/ T156 w 905"/>
                <a:gd name="T158" fmla="+- 0 4062 3536"/>
                <a:gd name="T159" fmla="*/ 4062 h 905"/>
                <a:gd name="T160" fmla="+- 0 5511 5511"/>
                <a:gd name="T161" fmla="*/ T160 w 905"/>
                <a:gd name="T162" fmla="+- 0 3988 3536"/>
                <a:gd name="T163" fmla="*/ 3988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9"/>
                  </a:lnTo>
                  <a:lnTo>
                    <a:pt x="23" y="309"/>
                  </a:lnTo>
                  <a:lnTo>
                    <a:pt x="50" y="245"/>
                  </a:lnTo>
                  <a:lnTo>
                    <a:pt x="87" y="185"/>
                  </a:lnTo>
                  <a:lnTo>
                    <a:pt x="132" y="133"/>
                  </a:lnTo>
                  <a:lnTo>
                    <a:pt x="185" y="88"/>
                  </a:lnTo>
                  <a:lnTo>
                    <a:pt x="244" y="51"/>
                  </a:lnTo>
                  <a:lnTo>
                    <a:pt x="309" y="23"/>
                  </a:lnTo>
                  <a:lnTo>
                    <a:pt x="379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60" y="51"/>
                  </a:lnTo>
                  <a:lnTo>
                    <a:pt x="719" y="88"/>
                  </a:lnTo>
                  <a:lnTo>
                    <a:pt x="772" y="133"/>
                  </a:lnTo>
                  <a:lnTo>
                    <a:pt x="817" y="185"/>
                  </a:lnTo>
                  <a:lnTo>
                    <a:pt x="854" y="245"/>
                  </a:lnTo>
                  <a:lnTo>
                    <a:pt x="881" y="309"/>
                  </a:lnTo>
                  <a:lnTo>
                    <a:pt x="898" y="379"/>
                  </a:lnTo>
                  <a:lnTo>
                    <a:pt x="904" y="452"/>
                  </a:lnTo>
                  <a:lnTo>
                    <a:pt x="898" y="526"/>
                  </a:lnTo>
                  <a:lnTo>
                    <a:pt x="881" y="595"/>
                  </a:lnTo>
                  <a:lnTo>
                    <a:pt x="854" y="660"/>
                  </a:lnTo>
                  <a:lnTo>
                    <a:pt x="817" y="719"/>
                  </a:lnTo>
                  <a:lnTo>
                    <a:pt x="772" y="772"/>
                  </a:lnTo>
                  <a:lnTo>
                    <a:pt x="719" y="817"/>
                  </a:lnTo>
                  <a:lnTo>
                    <a:pt x="660" y="854"/>
                  </a:lnTo>
                  <a:lnTo>
                    <a:pt x="595" y="881"/>
                  </a:lnTo>
                  <a:lnTo>
                    <a:pt x="525" y="899"/>
                  </a:lnTo>
                  <a:lnTo>
                    <a:pt x="452" y="904"/>
                  </a:lnTo>
                  <a:lnTo>
                    <a:pt x="379" y="899"/>
                  </a:lnTo>
                  <a:lnTo>
                    <a:pt x="309" y="881"/>
                  </a:lnTo>
                  <a:lnTo>
                    <a:pt x="244" y="854"/>
                  </a:lnTo>
                  <a:lnTo>
                    <a:pt x="185" y="817"/>
                  </a:lnTo>
                  <a:lnTo>
                    <a:pt x="132" y="772"/>
                  </a:lnTo>
                  <a:lnTo>
                    <a:pt x="87" y="719"/>
                  </a:lnTo>
                  <a:lnTo>
                    <a:pt x="50" y="660"/>
                  </a:lnTo>
                  <a:lnTo>
                    <a:pt x="23" y="595"/>
                  </a:lnTo>
                  <a:lnTo>
                    <a:pt x="6" y="526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6CACD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68" name="Picture 96">
              <a:extLst>
                <a:ext uri="{FF2B5EF4-FFF2-40B4-BE49-F238E27FC236}">
                  <a16:creationId xmlns:a16="http://schemas.microsoft.com/office/drawing/2014/main" id="{F1FE4014-24E6-4892-AA61-5985465F02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3" y="5973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Freeform 95">
              <a:extLst>
                <a:ext uri="{FF2B5EF4-FFF2-40B4-BE49-F238E27FC236}">
                  <a16:creationId xmlns:a16="http://schemas.microsoft.com/office/drawing/2014/main" id="{2E57EFB7-C906-4073-BC71-1BECF5090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3" y="5973"/>
              <a:ext cx="905" cy="905"/>
            </a:xfrm>
            <a:custGeom>
              <a:avLst/>
              <a:gdLst>
                <a:gd name="T0" fmla="+- 0 5493 5493"/>
                <a:gd name="T1" fmla="*/ T0 w 905"/>
                <a:gd name="T2" fmla="+- 0 6426 5974"/>
                <a:gd name="T3" fmla="*/ 6426 h 905"/>
                <a:gd name="T4" fmla="+- 0 5499 5493"/>
                <a:gd name="T5" fmla="*/ T4 w 905"/>
                <a:gd name="T6" fmla="+- 0 6352 5974"/>
                <a:gd name="T7" fmla="*/ 6352 h 905"/>
                <a:gd name="T8" fmla="+- 0 5516 5493"/>
                <a:gd name="T9" fmla="*/ T8 w 905"/>
                <a:gd name="T10" fmla="+- 0 6283 5974"/>
                <a:gd name="T11" fmla="*/ 6283 h 905"/>
                <a:gd name="T12" fmla="+- 0 5543 5493"/>
                <a:gd name="T13" fmla="*/ T12 w 905"/>
                <a:gd name="T14" fmla="+- 0 6218 5974"/>
                <a:gd name="T15" fmla="*/ 6218 h 905"/>
                <a:gd name="T16" fmla="+- 0 5580 5493"/>
                <a:gd name="T17" fmla="*/ T16 w 905"/>
                <a:gd name="T18" fmla="+- 0 6159 5974"/>
                <a:gd name="T19" fmla="*/ 6159 h 905"/>
                <a:gd name="T20" fmla="+- 0 5625 5493"/>
                <a:gd name="T21" fmla="*/ T20 w 905"/>
                <a:gd name="T22" fmla="+- 0 6106 5974"/>
                <a:gd name="T23" fmla="*/ 6106 h 905"/>
                <a:gd name="T24" fmla="+- 0 5678 5493"/>
                <a:gd name="T25" fmla="*/ T24 w 905"/>
                <a:gd name="T26" fmla="+- 0 6061 5974"/>
                <a:gd name="T27" fmla="*/ 6061 h 905"/>
                <a:gd name="T28" fmla="+- 0 5737 5493"/>
                <a:gd name="T29" fmla="*/ T28 w 905"/>
                <a:gd name="T30" fmla="+- 0 6024 5974"/>
                <a:gd name="T31" fmla="*/ 6024 h 905"/>
                <a:gd name="T32" fmla="+- 0 5802 5493"/>
                <a:gd name="T33" fmla="*/ T32 w 905"/>
                <a:gd name="T34" fmla="+- 0 5997 5974"/>
                <a:gd name="T35" fmla="*/ 5997 h 905"/>
                <a:gd name="T36" fmla="+- 0 5872 5493"/>
                <a:gd name="T37" fmla="*/ T36 w 905"/>
                <a:gd name="T38" fmla="+- 0 5980 5974"/>
                <a:gd name="T39" fmla="*/ 5980 h 905"/>
                <a:gd name="T40" fmla="+- 0 5945 5493"/>
                <a:gd name="T41" fmla="*/ T40 w 905"/>
                <a:gd name="T42" fmla="+- 0 5974 5974"/>
                <a:gd name="T43" fmla="*/ 5974 h 905"/>
                <a:gd name="T44" fmla="+- 0 6018 5493"/>
                <a:gd name="T45" fmla="*/ T44 w 905"/>
                <a:gd name="T46" fmla="+- 0 5980 5974"/>
                <a:gd name="T47" fmla="*/ 5980 h 905"/>
                <a:gd name="T48" fmla="+- 0 6088 5493"/>
                <a:gd name="T49" fmla="*/ T48 w 905"/>
                <a:gd name="T50" fmla="+- 0 5997 5974"/>
                <a:gd name="T51" fmla="*/ 5997 h 905"/>
                <a:gd name="T52" fmla="+- 0 6153 5493"/>
                <a:gd name="T53" fmla="*/ T52 w 905"/>
                <a:gd name="T54" fmla="+- 0 6024 5974"/>
                <a:gd name="T55" fmla="*/ 6024 h 905"/>
                <a:gd name="T56" fmla="+- 0 6212 5493"/>
                <a:gd name="T57" fmla="*/ T56 w 905"/>
                <a:gd name="T58" fmla="+- 0 6061 5974"/>
                <a:gd name="T59" fmla="*/ 6061 h 905"/>
                <a:gd name="T60" fmla="+- 0 6265 5493"/>
                <a:gd name="T61" fmla="*/ T60 w 905"/>
                <a:gd name="T62" fmla="+- 0 6106 5974"/>
                <a:gd name="T63" fmla="*/ 6106 h 905"/>
                <a:gd name="T64" fmla="+- 0 6310 5493"/>
                <a:gd name="T65" fmla="*/ T64 w 905"/>
                <a:gd name="T66" fmla="+- 0 6159 5974"/>
                <a:gd name="T67" fmla="*/ 6159 h 905"/>
                <a:gd name="T68" fmla="+- 0 6347 5493"/>
                <a:gd name="T69" fmla="*/ T68 w 905"/>
                <a:gd name="T70" fmla="+- 0 6218 5974"/>
                <a:gd name="T71" fmla="*/ 6218 h 905"/>
                <a:gd name="T72" fmla="+- 0 6374 5493"/>
                <a:gd name="T73" fmla="*/ T72 w 905"/>
                <a:gd name="T74" fmla="+- 0 6283 5974"/>
                <a:gd name="T75" fmla="*/ 6283 h 905"/>
                <a:gd name="T76" fmla="+- 0 6391 5493"/>
                <a:gd name="T77" fmla="*/ T76 w 905"/>
                <a:gd name="T78" fmla="+- 0 6352 5974"/>
                <a:gd name="T79" fmla="*/ 6352 h 905"/>
                <a:gd name="T80" fmla="+- 0 6397 5493"/>
                <a:gd name="T81" fmla="*/ T80 w 905"/>
                <a:gd name="T82" fmla="+- 0 6426 5974"/>
                <a:gd name="T83" fmla="*/ 6426 h 905"/>
                <a:gd name="T84" fmla="+- 0 6391 5493"/>
                <a:gd name="T85" fmla="*/ T84 w 905"/>
                <a:gd name="T86" fmla="+- 0 6499 5974"/>
                <a:gd name="T87" fmla="*/ 6499 h 905"/>
                <a:gd name="T88" fmla="+- 0 6374 5493"/>
                <a:gd name="T89" fmla="*/ T88 w 905"/>
                <a:gd name="T90" fmla="+- 0 6569 5974"/>
                <a:gd name="T91" fmla="*/ 6569 h 905"/>
                <a:gd name="T92" fmla="+- 0 6347 5493"/>
                <a:gd name="T93" fmla="*/ T92 w 905"/>
                <a:gd name="T94" fmla="+- 0 6633 5974"/>
                <a:gd name="T95" fmla="*/ 6633 h 905"/>
                <a:gd name="T96" fmla="+- 0 6310 5493"/>
                <a:gd name="T97" fmla="*/ T96 w 905"/>
                <a:gd name="T98" fmla="+- 0 6693 5974"/>
                <a:gd name="T99" fmla="*/ 6693 h 905"/>
                <a:gd name="T100" fmla="+- 0 6265 5493"/>
                <a:gd name="T101" fmla="*/ T100 w 905"/>
                <a:gd name="T102" fmla="+- 0 6745 5974"/>
                <a:gd name="T103" fmla="*/ 6745 h 905"/>
                <a:gd name="T104" fmla="+- 0 6212 5493"/>
                <a:gd name="T105" fmla="*/ T104 w 905"/>
                <a:gd name="T106" fmla="+- 0 6791 5974"/>
                <a:gd name="T107" fmla="*/ 6791 h 905"/>
                <a:gd name="T108" fmla="+- 0 6153 5493"/>
                <a:gd name="T109" fmla="*/ T108 w 905"/>
                <a:gd name="T110" fmla="+- 0 6827 5974"/>
                <a:gd name="T111" fmla="*/ 6827 h 905"/>
                <a:gd name="T112" fmla="+- 0 6088 5493"/>
                <a:gd name="T113" fmla="*/ T112 w 905"/>
                <a:gd name="T114" fmla="+- 0 6855 5974"/>
                <a:gd name="T115" fmla="*/ 6855 h 905"/>
                <a:gd name="T116" fmla="+- 0 6018 5493"/>
                <a:gd name="T117" fmla="*/ T116 w 905"/>
                <a:gd name="T118" fmla="+- 0 6872 5974"/>
                <a:gd name="T119" fmla="*/ 6872 h 905"/>
                <a:gd name="T120" fmla="+- 0 5945 5493"/>
                <a:gd name="T121" fmla="*/ T120 w 905"/>
                <a:gd name="T122" fmla="+- 0 6878 5974"/>
                <a:gd name="T123" fmla="*/ 6878 h 905"/>
                <a:gd name="T124" fmla="+- 0 5872 5493"/>
                <a:gd name="T125" fmla="*/ T124 w 905"/>
                <a:gd name="T126" fmla="+- 0 6872 5974"/>
                <a:gd name="T127" fmla="*/ 6872 h 905"/>
                <a:gd name="T128" fmla="+- 0 5802 5493"/>
                <a:gd name="T129" fmla="*/ T128 w 905"/>
                <a:gd name="T130" fmla="+- 0 6855 5974"/>
                <a:gd name="T131" fmla="*/ 6855 h 905"/>
                <a:gd name="T132" fmla="+- 0 5737 5493"/>
                <a:gd name="T133" fmla="*/ T132 w 905"/>
                <a:gd name="T134" fmla="+- 0 6827 5974"/>
                <a:gd name="T135" fmla="*/ 6827 h 905"/>
                <a:gd name="T136" fmla="+- 0 5678 5493"/>
                <a:gd name="T137" fmla="*/ T136 w 905"/>
                <a:gd name="T138" fmla="+- 0 6791 5974"/>
                <a:gd name="T139" fmla="*/ 6791 h 905"/>
                <a:gd name="T140" fmla="+- 0 5625 5493"/>
                <a:gd name="T141" fmla="*/ T140 w 905"/>
                <a:gd name="T142" fmla="+- 0 6745 5974"/>
                <a:gd name="T143" fmla="*/ 6745 h 905"/>
                <a:gd name="T144" fmla="+- 0 5580 5493"/>
                <a:gd name="T145" fmla="*/ T144 w 905"/>
                <a:gd name="T146" fmla="+- 0 6693 5974"/>
                <a:gd name="T147" fmla="*/ 6693 h 905"/>
                <a:gd name="T148" fmla="+- 0 5543 5493"/>
                <a:gd name="T149" fmla="*/ T148 w 905"/>
                <a:gd name="T150" fmla="+- 0 6633 5974"/>
                <a:gd name="T151" fmla="*/ 6633 h 905"/>
                <a:gd name="T152" fmla="+- 0 5516 5493"/>
                <a:gd name="T153" fmla="*/ T152 w 905"/>
                <a:gd name="T154" fmla="+- 0 6569 5974"/>
                <a:gd name="T155" fmla="*/ 6569 h 905"/>
                <a:gd name="T156" fmla="+- 0 5499 5493"/>
                <a:gd name="T157" fmla="*/ T156 w 905"/>
                <a:gd name="T158" fmla="+- 0 6499 5974"/>
                <a:gd name="T159" fmla="*/ 6499 h 905"/>
                <a:gd name="T160" fmla="+- 0 5493 5493"/>
                <a:gd name="T161" fmla="*/ T160 w 905"/>
                <a:gd name="T162" fmla="+- 0 6426 5974"/>
                <a:gd name="T163" fmla="*/ 6426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8"/>
                  </a:lnTo>
                  <a:lnTo>
                    <a:pt x="23" y="309"/>
                  </a:lnTo>
                  <a:lnTo>
                    <a:pt x="50" y="244"/>
                  </a:lnTo>
                  <a:lnTo>
                    <a:pt x="87" y="185"/>
                  </a:lnTo>
                  <a:lnTo>
                    <a:pt x="132" y="132"/>
                  </a:lnTo>
                  <a:lnTo>
                    <a:pt x="185" y="87"/>
                  </a:lnTo>
                  <a:lnTo>
                    <a:pt x="244" y="50"/>
                  </a:lnTo>
                  <a:lnTo>
                    <a:pt x="309" y="23"/>
                  </a:lnTo>
                  <a:lnTo>
                    <a:pt x="379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60" y="50"/>
                  </a:lnTo>
                  <a:lnTo>
                    <a:pt x="719" y="87"/>
                  </a:lnTo>
                  <a:lnTo>
                    <a:pt x="772" y="132"/>
                  </a:lnTo>
                  <a:lnTo>
                    <a:pt x="817" y="185"/>
                  </a:lnTo>
                  <a:lnTo>
                    <a:pt x="854" y="244"/>
                  </a:lnTo>
                  <a:lnTo>
                    <a:pt x="881" y="309"/>
                  </a:lnTo>
                  <a:lnTo>
                    <a:pt x="898" y="378"/>
                  </a:lnTo>
                  <a:lnTo>
                    <a:pt x="904" y="452"/>
                  </a:lnTo>
                  <a:lnTo>
                    <a:pt x="898" y="525"/>
                  </a:lnTo>
                  <a:lnTo>
                    <a:pt x="881" y="595"/>
                  </a:lnTo>
                  <a:lnTo>
                    <a:pt x="854" y="659"/>
                  </a:lnTo>
                  <a:lnTo>
                    <a:pt x="817" y="719"/>
                  </a:lnTo>
                  <a:lnTo>
                    <a:pt x="772" y="771"/>
                  </a:lnTo>
                  <a:lnTo>
                    <a:pt x="719" y="817"/>
                  </a:lnTo>
                  <a:lnTo>
                    <a:pt x="660" y="853"/>
                  </a:lnTo>
                  <a:lnTo>
                    <a:pt x="595" y="881"/>
                  </a:lnTo>
                  <a:lnTo>
                    <a:pt x="525" y="898"/>
                  </a:lnTo>
                  <a:lnTo>
                    <a:pt x="452" y="904"/>
                  </a:lnTo>
                  <a:lnTo>
                    <a:pt x="379" y="898"/>
                  </a:lnTo>
                  <a:lnTo>
                    <a:pt x="309" y="881"/>
                  </a:lnTo>
                  <a:lnTo>
                    <a:pt x="244" y="853"/>
                  </a:lnTo>
                  <a:lnTo>
                    <a:pt x="185" y="817"/>
                  </a:lnTo>
                  <a:lnTo>
                    <a:pt x="132" y="771"/>
                  </a:lnTo>
                  <a:lnTo>
                    <a:pt x="87" y="719"/>
                  </a:lnTo>
                  <a:lnTo>
                    <a:pt x="50" y="659"/>
                  </a:lnTo>
                  <a:lnTo>
                    <a:pt x="23" y="595"/>
                  </a:lnTo>
                  <a:lnTo>
                    <a:pt x="6" y="525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6CACD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94">
              <a:extLst>
                <a:ext uri="{FF2B5EF4-FFF2-40B4-BE49-F238E27FC236}">
                  <a16:creationId xmlns:a16="http://schemas.microsoft.com/office/drawing/2014/main" id="{C6FA9686-D377-467E-B976-6AB7E14F1A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66" y="6544"/>
              <a:ext cx="2451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3">
              <a:extLst>
                <a:ext uri="{FF2B5EF4-FFF2-40B4-BE49-F238E27FC236}">
                  <a16:creationId xmlns:a16="http://schemas.microsoft.com/office/drawing/2014/main" id="{3E5FC5C8-004D-44B3-AB6B-E113758C39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8" y="4047"/>
              <a:ext cx="128" cy="128"/>
            </a:xfrm>
            <a:custGeom>
              <a:avLst/>
              <a:gdLst>
                <a:gd name="T0" fmla="+- 0 5446 5318"/>
                <a:gd name="T1" fmla="*/ T0 w 128"/>
                <a:gd name="T2" fmla="+- 0 4047 4047"/>
                <a:gd name="T3" fmla="*/ 4047 h 128"/>
                <a:gd name="T4" fmla="+- 0 5318 5318"/>
                <a:gd name="T5" fmla="*/ T4 w 128"/>
                <a:gd name="T6" fmla="+- 0 4090 4047"/>
                <a:gd name="T7" fmla="*/ 4090 h 128"/>
                <a:gd name="T8" fmla="+- 0 5404 5318"/>
                <a:gd name="T9" fmla="*/ T8 w 128"/>
                <a:gd name="T10" fmla="+- 0 4175 4047"/>
                <a:gd name="T11" fmla="*/ 4175 h 128"/>
                <a:gd name="T12" fmla="+- 0 5446 5318"/>
                <a:gd name="T13" fmla="*/ T12 w 128"/>
                <a:gd name="T14" fmla="+- 0 4047 4047"/>
                <a:gd name="T15" fmla="*/ 4047 h 12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8" h="128">
                  <a:moveTo>
                    <a:pt x="128" y="0"/>
                  </a:moveTo>
                  <a:lnTo>
                    <a:pt x="0" y="43"/>
                  </a:lnTo>
                  <a:lnTo>
                    <a:pt x="86" y="128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92">
              <a:extLst>
                <a:ext uri="{FF2B5EF4-FFF2-40B4-BE49-F238E27FC236}">
                  <a16:creationId xmlns:a16="http://schemas.microsoft.com/office/drawing/2014/main" id="{DE251448-267E-4AFB-8961-3F3E1C753D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0" y="3971"/>
              <a:ext cx="2411" cy="250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91">
              <a:extLst>
                <a:ext uri="{FF2B5EF4-FFF2-40B4-BE49-F238E27FC236}">
                  <a16:creationId xmlns:a16="http://schemas.microsoft.com/office/drawing/2014/main" id="{3FAD1B91-9D77-49A3-B9B6-34D43DB41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2" y="6376"/>
              <a:ext cx="127" cy="129"/>
            </a:xfrm>
            <a:custGeom>
              <a:avLst/>
              <a:gdLst>
                <a:gd name="T0" fmla="+- 0 5419 5332"/>
                <a:gd name="T1" fmla="*/ T0 w 127"/>
                <a:gd name="T2" fmla="+- 0 6377 6377"/>
                <a:gd name="T3" fmla="*/ 6377 h 129"/>
                <a:gd name="T4" fmla="+- 0 5332 5332"/>
                <a:gd name="T5" fmla="*/ T4 w 127"/>
                <a:gd name="T6" fmla="+- 0 6460 6377"/>
                <a:gd name="T7" fmla="*/ 6460 h 129"/>
                <a:gd name="T8" fmla="+- 0 5459 5332"/>
                <a:gd name="T9" fmla="*/ T8 w 127"/>
                <a:gd name="T10" fmla="+- 0 6505 6377"/>
                <a:gd name="T11" fmla="*/ 6505 h 129"/>
                <a:gd name="T12" fmla="+- 0 5419 5332"/>
                <a:gd name="T13" fmla="*/ T12 w 127"/>
                <a:gd name="T14" fmla="+- 0 6377 6377"/>
                <a:gd name="T15" fmla="*/ 6377 h 12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7" h="129">
                  <a:moveTo>
                    <a:pt x="87" y="0"/>
                  </a:moveTo>
                  <a:lnTo>
                    <a:pt x="0" y="83"/>
                  </a:lnTo>
                  <a:lnTo>
                    <a:pt x="127" y="128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90">
              <a:extLst>
                <a:ext uri="{FF2B5EF4-FFF2-40B4-BE49-F238E27FC236}">
                  <a16:creationId xmlns:a16="http://schemas.microsoft.com/office/drawing/2014/main" id="{7D374326-4B0E-4D25-ACDF-64F7799B80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5" y="6551"/>
              <a:ext cx="2443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9">
              <a:extLst>
                <a:ext uri="{FF2B5EF4-FFF2-40B4-BE49-F238E27FC236}">
                  <a16:creationId xmlns:a16="http://schemas.microsoft.com/office/drawing/2014/main" id="{BF90EB1A-46CC-4C23-9906-94890913A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8" y="6491"/>
              <a:ext cx="120" cy="120"/>
            </a:xfrm>
            <a:custGeom>
              <a:avLst/>
              <a:gdLst>
                <a:gd name="T0" fmla="+- 0 5348 5348"/>
                <a:gd name="T1" fmla="*/ T0 w 120"/>
                <a:gd name="T2" fmla="+- 0 6491 6491"/>
                <a:gd name="T3" fmla="*/ 6491 h 120"/>
                <a:gd name="T4" fmla="+- 0 5348 5348"/>
                <a:gd name="T5" fmla="*/ T4 w 120"/>
                <a:gd name="T6" fmla="+- 0 6611 6491"/>
                <a:gd name="T7" fmla="*/ 6611 h 120"/>
                <a:gd name="T8" fmla="+- 0 5468 5348"/>
                <a:gd name="T9" fmla="*/ T8 w 120"/>
                <a:gd name="T10" fmla="+- 0 6551 6491"/>
                <a:gd name="T11" fmla="*/ 6551 h 120"/>
                <a:gd name="T12" fmla="+- 0 5348 5348"/>
                <a:gd name="T13" fmla="*/ T12 w 120"/>
                <a:gd name="T14" fmla="+- 0 6491 6491"/>
                <a:gd name="T15" fmla="*/ 6491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88">
              <a:extLst>
                <a:ext uri="{FF2B5EF4-FFF2-40B4-BE49-F238E27FC236}">
                  <a16:creationId xmlns:a16="http://schemas.microsoft.com/office/drawing/2014/main" id="{A4654469-A13D-4E07-8173-F1715FA6F2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5" y="3971"/>
              <a:ext cx="2443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87">
              <a:extLst>
                <a:ext uri="{FF2B5EF4-FFF2-40B4-BE49-F238E27FC236}">
                  <a16:creationId xmlns:a16="http://schemas.microsoft.com/office/drawing/2014/main" id="{69C0E42E-53C6-4FAD-AB0E-C30EF3D6A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8" y="3911"/>
              <a:ext cx="120" cy="120"/>
            </a:xfrm>
            <a:custGeom>
              <a:avLst/>
              <a:gdLst>
                <a:gd name="T0" fmla="+- 0 5348 5348"/>
                <a:gd name="T1" fmla="*/ T0 w 120"/>
                <a:gd name="T2" fmla="+- 0 3911 3911"/>
                <a:gd name="T3" fmla="*/ 3911 h 120"/>
                <a:gd name="T4" fmla="+- 0 5348 5348"/>
                <a:gd name="T5" fmla="*/ T4 w 120"/>
                <a:gd name="T6" fmla="+- 0 4031 3911"/>
                <a:gd name="T7" fmla="*/ 4031 h 120"/>
                <a:gd name="T8" fmla="+- 0 5468 5348"/>
                <a:gd name="T9" fmla="*/ T8 w 120"/>
                <a:gd name="T10" fmla="+- 0 3971 3911"/>
                <a:gd name="T11" fmla="*/ 3971 h 120"/>
                <a:gd name="T12" fmla="+- 0 5348 5348"/>
                <a:gd name="T13" fmla="*/ T12 w 120"/>
                <a:gd name="T14" fmla="+- 0 3911 3911"/>
                <a:gd name="T15" fmla="*/ 3911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58" name="Picture 86">
              <a:extLst>
                <a:ext uri="{FF2B5EF4-FFF2-40B4-BE49-F238E27FC236}">
                  <a16:creationId xmlns:a16="http://schemas.microsoft.com/office/drawing/2014/main" id="{BE3BD1EA-1073-443B-8F1B-1F7F617618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0" y="3487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Freeform 85">
              <a:extLst>
                <a:ext uri="{FF2B5EF4-FFF2-40B4-BE49-F238E27FC236}">
                  <a16:creationId xmlns:a16="http://schemas.microsoft.com/office/drawing/2014/main" id="{8AF9729A-5AC8-47BC-8717-B1808C4E2C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0" y="3487"/>
              <a:ext cx="905" cy="905"/>
            </a:xfrm>
            <a:custGeom>
              <a:avLst/>
              <a:gdLst>
                <a:gd name="T0" fmla="+- 0 8981 8981"/>
                <a:gd name="T1" fmla="*/ T0 w 905"/>
                <a:gd name="T2" fmla="+- 0 3940 3488"/>
                <a:gd name="T3" fmla="*/ 3940 h 905"/>
                <a:gd name="T4" fmla="+- 0 8987 8981"/>
                <a:gd name="T5" fmla="*/ T4 w 905"/>
                <a:gd name="T6" fmla="+- 0 3867 3488"/>
                <a:gd name="T7" fmla="*/ 3867 h 905"/>
                <a:gd name="T8" fmla="+- 0 9004 8981"/>
                <a:gd name="T9" fmla="*/ T8 w 905"/>
                <a:gd name="T10" fmla="+- 0 3797 3488"/>
                <a:gd name="T11" fmla="*/ 3797 h 905"/>
                <a:gd name="T12" fmla="+- 0 9031 8981"/>
                <a:gd name="T13" fmla="*/ T12 w 905"/>
                <a:gd name="T14" fmla="+- 0 3732 3488"/>
                <a:gd name="T15" fmla="*/ 3732 h 905"/>
                <a:gd name="T16" fmla="+- 0 9068 8981"/>
                <a:gd name="T17" fmla="*/ T16 w 905"/>
                <a:gd name="T18" fmla="+- 0 3673 3488"/>
                <a:gd name="T19" fmla="*/ 3673 h 905"/>
                <a:gd name="T20" fmla="+- 0 9113 8981"/>
                <a:gd name="T21" fmla="*/ T20 w 905"/>
                <a:gd name="T22" fmla="+- 0 3620 3488"/>
                <a:gd name="T23" fmla="*/ 3620 h 905"/>
                <a:gd name="T24" fmla="+- 0 9166 8981"/>
                <a:gd name="T25" fmla="*/ T24 w 905"/>
                <a:gd name="T26" fmla="+- 0 3575 3488"/>
                <a:gd name="T27" fmla="*/ 3575 h 905"/>
                <a:gd name="T28" fmla="+- 0 9225 8981"/>
                <a:gd name="T29" fmla="*/ T28 w 905"/>
                <a:gd name="T30" fmla="+- 0 3538 3488"/>
                <a:gd name="T31" fmla="*/ 3538 h 905"/>
                <a:gd name="T32" fmla="+- 0 9290 8981"/>
                <a:gd name="T33" fmla="*/ T32 w 905"/>
                <a:gd name="T34" fmla="+- 0 3511 3488"/>
                <a:gd name="T35" fmla="*/ 3511 h 905"/>
                <a:gd name="T36" fmla="+- 0 9359 8981"/>
                <a:gd name="T37" fmla="*/ T36 w 905"/>
                <a:gd name="T38" fmla="+- 0 3494 3488"/>
                <a:gd name="T39" fmla="*/ 3494 h 905"/>
                <a:gd name="T40" fmla="+- 0 9433 8981"/>
                <a:gd name="T41" fmla="*/ T40 w 905"/>
                <a:gd name="T42" fmla="+- 0 3488 3488"/>
                <a:gd name="T43" fmla="*/ 3488 h 905"/>
                <a:gd name="T44" fmla="+- 0 9506 8981"/>
                <a:gd name="T45" fmla="*/ T44 w 905"/>
                <a:gd name="T46" fmla="+- 0 3494 3488"/>
                <a:gd name="T47" fmla="*/ 3494 h 905"/>
                <a:gd name="T48" fmla="+- 0 9576 8981"/>
                <a:gd name="T49" fmla="*/ T48 w 905"/>
                <a:gd name="T50" fmla="+- 0 3511 3488"/>
                <a:gd name="T51" fmla="*/ 3511 h 905"/>
                <a:gd name="T52" fmla="+- 0 9641 8981"/>
                <a:gd name="T53" fmla="*/ T52 w 905"/>
                <a:gd name="T54" fmla="+- 0 3538 3488"/>
                <a:gd name="T55" fmla="*/ 3538 h 905"/>
                <a:gd name="T56" fmla="+- 0 9700 8981"/>
                <a:gd name="T57" fmla="*/ T56 w 905"/>
                <a:gd name="T58" fmla="+- 0 3575 3488"/>
                <a:gd name="T59" fmla="*/ 3575 h 905"/>
                <a:gd name="T60" fmla="+- 0 9752 8981"/>
                <a:gd name="T61" fmla="*/ T60 w 905"/>
                <a:gd name="T62" fmla="+- 0 3620 3488"/>
                <a:gd name="T63" fmla="*/ 3620 h 905"/>
                <a:gd name="T64" fmla="+- 0 9798 8981"/>
                <a:gd name="T65" fmla="*/ T64 w 905"/>
                <a:gd name="T66" fmla="+- 0 3673 3488"/>
                <a:gd name="T67" fmla="*/ 3673 h 905"/>
                <a:gd name="T68" fmla="+- 0 9834 8981"/>
                <a:gd name="T69" fmla="*/ T68 w 905"/>
                <a:gd name="T70" fmla="+- 0 3732 3488"/>
                <a:gd name="T71" fmla="*/ 3732 h 905"/>
                <a:gd name="T72" fmla="+- 0 9862 8981"/>
                <a:gd name="T73" fmla="*/ T72 w 905"/>
                <a:gd name="T74" fmla="+- 0 3797 3488"/>
                <a:gd name="T75" fmla="*/ 3797 h 905"/>
                <a:gd name="T76" fmla="+- 0 9879 8981"/>
                <a:gd name="T77" fmla="*/ T76 w 905"/>
                <a:gd name="T78" fmla="+- 0 3867 3488"/>
                <a:gd name="T79" fmla="*/ 3867 h 905"/>
                <a:gd name="T80" fmla="+- 0 9885 8981"/>
                <a:gd name="T81" fmla="*/ T80 w 905"/>
                <a:gd name="T82" fmla="+- 0 3940 3488"/>
                <a:gd name="T83" fmla="*/ 3940 h 905"/>
                <a:gd name="T84" fmla="+- 0 9879 8981"/>
                <a:gd name="T85" fmla="*/ T84 w 905"/>
                <a:gd name="T86" fmla="+- 0 4013 3488"/>
                <a:gd name="T87" fmla="*/ 4013 h 905"/>
                <a:gd name="T88" fmla="+- 0 9862 8981"/>
                <a:gd name="T89" fmla="*/ T88 w 905"/>
                <a:gd name="T90" fmla="+- 0 4083 3488"/>
                <a:gd name="T91" fmla="*/ 4083 h 905"/>
                <a:gd name="T92" fmla="+- 0 9834 8981"/>
                <a:gd name="T93" fmla="*/ T92 w 905"/>
                <a:gd name="T94" fmla="+- 0 4148 3488"/>
                <a:gd name="T95" fmla="*/ 4148 h 905"/>
                <a:gd name="T96" fmla="+- 0 9798 8981"/>
                <a:gd name="T97" fmla="*/ T96 w 905"/>
                <a:gd name="T98" fmla="+- 0 4207 3488"/>
                <a:gd name="T99" fmla="*/ 4207 h 905"/>
                <a:gd name="T100" fmla="+- 0 9752 8981"/>
                <a:gd name="T101" fmla="*/ T100 w 905"/>
                <a:gd name="T102" fmla="+- 0 4260 3488"/>
                <a:gd name="T103" fmla="*/ 4260 h 905"/>
                <a:gd name="T104" fmla="+- 0 9700 8981"/>
                <a:gd name="T105" fmla="*/ T104 w 905"/>
                <a:gd name="T106" fmla="+- 0 4305 3488"/>
                <a:gd name="T107" fmla="*/ 4305 h 905"/>
                <a:gd name="T108" fmla="+- 0 9641 8981"/>
                <a:gd name="T109" fmla="*/ T108 w 905"/>
                <a:gd name="T110" fmla="+- 0 4342 3488"/>
                <a:gd name="T111" fmla="*/ 4342 h 905"/>
                <a:gd name="T112" fmla="+- 0 9576 8981"/>
                <a:gd name="T113" fmla="*/ T112 w 905"/>
                <a:gd name="T114" fmla="+- 0 4369 3488"/>
                <a:gd name="T115" fmla="*/ 4369 h 905"/>
                <a:gd name="T116" fmla="+- 0 9506 8981"/>
                <a:gd name="T117" fmla="*/ T116 w 905"/>
                <a:gd name="T118" fmla="+- 0 4386 3488"/>
                <a:gd name="T119" fmla="*/ 4386 h 905"/>
                <a:gd name="T120" fmla="+- 0 9433 8981"/>
                <a:gd name="T121" fmla="*/ T120 w 905"/>
                <a:gd name="T122" fmla="+- 0 4392 3488"/>
                <a:gd name="T123" fmla="*/ 4392 h 905"/>
                <a:gd name="T124" fmla="+- 0 9359 8981"/>
                <a:gd name="T125" fmla="*/ T124 w 905"/>
                <a:gd name="T126" fmla="+- 0 4386 3488"/>
                <a:gd name="T127" fmla="*/ 4386 h 905"/>
                <a:gd name="T128" fmla="+- 0 9290 8981"/>
                <a:gd name="T129" fmla="*/ T128 w 905"/>
                <a:gd name="T130" fmla="+- 0 4369 3488"/>
                <a:gd name="T131" fmla="*/ 4369 h 905"/>
                <a:gd name="T132" fmla="+- 0 9225 8981"/>
                <a:gd name="T133" fmla="*/ T132 w 905"/>
                <a:gd name="T134" fmla="+- 0 4342 3488"/>
                <a:gd name="T135" fmla="*/ 4342 h 905"/>
                <a:gd name="T136" fmla="+- 0 9166 8981"/>
                <a:gd name="T137" fmla="*/ T136 w 905"/>
                <a:gd name="T138" fmla="+- 0 4305 3488"/>
                <a:gd name="T139" fmla="*/ 4305 h 905"/>
                <a:gd name="T140" fmla="+- 0 9113 8981"/>
                <a:gd name="T141" fmla="*/ T140 w 905"/>
                <a:gd name="T142" fmla="+- 0 4260 3488"/>
                <a:gd name="T143" fmla="*/ 4260 h 905"/>
                <a:gd name="T144" fmla="+- 0 9068 8981"/>
                <a:gd name="T145" fmla="*/ T144 w 905"/>
                <a:gd name="T146" fmla="+- 0 4207 3488"/>
                <a:gd name="T147" fmla="*/ 4207 h 905"/>
                <a:gd name="T148" fmla="+- 0 9031 8981"/>
                <a:gd name="T149" fmla="*/ T148 w 905"/>
                <a:gd name="T150" fmla="+- 0 4148 3488"/>
                <a:gd name="T151" fmla="*/ 4148 h 905"/>
                <a:gd name="T152" fmla="+- 0 9004 8981"/>
                <a:gd name="T153" fmla="*/ T152 w 905"/>
                <a:gd name="T154" fmla="+- 0 4083 3488"/>
                <a:gd name="T155" fmla="*/ 4083 h 905"/>
                <a:gd name="T156" fmla="+- 0 8987 8981"/>
                <a:gd name="T157" fmla="*/ T156 w 905"/>
                <a:gd name="T158" fmla="+- 0 4013 3488"/>
                <a:gd name="T159" fmla="*/ 4013 h 905"/>
                <a:gd name="T160" fmla="+- 0 8981 8981"/>
                <a:gd name="T161" fmla="*/ T160 w 905"/>
                <a:gd name="T162" fmla="+- 0 3940 3488"/>
                <a:gd name="T163" fmla="*/ 3940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9"/>
                  </a:lnTo>
                  <a:lnTo>
                    <a:pt x="23" y="309"/>
                  </a:lnTo>
                  <a:lnTo>
                    <a:pt x="50" y="244"/>
                  </a:lnTo>
                  <a:lnTo>
                    <a:pt x="87" y="185"/>
                  </a:lnTo>
                  <a:lnTo>
                    <a:pt x="132" y="132"/>
                  </a:lnTo>
                  <a:lnTo>
                    <a:pt x="185" y="87"/>
                  </a:lnTo>
                  <a:lnTo>
                    <a:pt x="244" y="50"/>
                  </a:lnTo>
                  <a:lnTo>
                    <a:pt x="309" y="23"/>
                  </a:lnTo>
                  <a:lnTo>
                    <a:pt x="378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60" y="50"/>
                  </a:lnTo>
                  <a:lnTo>
                    <a:pt x="719" y="87"/>
                  </a:lnTo>
                  <a:lnTo>
                    <a:pt x="771" y="132"/>
                  </a:lnTo>
                  <a:lnTo>
                    <a:pt x="817" y="185"/>
                  </a:lnTo>
                  <a:lnTo>
                    <a:pt x="853" y="244"/>
                  </a:lnTo>
                  <a:lnTo>
                    <a:pt x="881" y="309"/>
                  </a:lnTo>
                  <a:lnTo>
                    <a:pt x="898" y="379"/>
                  </a:lnTo>
                  <a:lnTo>
                    <a:pt x="904" y="452"/>
                  </a:lnTo>
                  <a:lnTo>
                    <a:pt x="898" y="525"/>
                  </a:lnTo>
                  <a:lnTo>
                    <a:pt x="881" y="595"/>
                  </a:lnTo>
                  <a:lnTo>
                    <a:pt x="853" y="660"/>
                  </a:lnTo>
                  <a:lnTo>
                    <a:pt x="817" y="719"/>
                  </a:lnTo>
                  <a:lnTo>
                    <a:pt x="771" y="772"/>
                  </a:lnTo>
                  <a:lnTo>
                    <a:pt x="719" y="817"/>
                  </a:lnTo>
                  <a:lnTo>
                    <a:pt x="660" y="854"/>
                  </a:lnTo>
                  <a:lnTo>
                    <a:pt x="595" y="881"/>
                  </a:lnTo>
                  <a:lnTo>
                    <a:pt x="525" y="898"/>
                  </a:lnTo>
                  <a:lnTo>
                    <a:pt x="452" y="904"/>
                  </a:lnTo>
                  <a:lnTo>
                    <a:pt x="378" y="898"/>
                  </a:lnTo>
                  <a:lnTo>
                    <a:pt x="309" y="881"/>
                  </a:lnTo>
                  <a:lnTo>
                    <a:pt x="244" y="854"/>
                  </a:lnTo>
                  <a:lnTo>
                    <a:pt x="185" y="817"/>
                  </a:lnTo>
                  <a:lnTo>
                    <a:pt x="132" y="772"/>
                  </a:lnTo>
                  <a:lnTo>
                    <a:pt x="87" y="719"/>
                  </a:lnTo>
                  <a:lnTo>
                    <a:pt x="50" y="660"/>
                  </a:lnTo>
                  <a:lnTo>
                    <a:pt x="23" y="595"/>
                  </a:lnTo>
                  <a:lnTo>
                    <a:pt x="6" y="525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F2913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84">
              <a:extLst>
                <a:ext uri="{FF2B5EF4-FFF2-40B4-BE49-F238E27FC236}">
                  <a16:creationId xmlns:a16="http://schemas.microsoft.com/office/drawing/2014/main" id="{8CE3B9CD-4069-4DA8-A85E-84EB2AC42B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59" y="6520"/>
              <a:ext cx="245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83">
              <a:extLst>
                <a:ext uri="{FF2B5EF4-FFF2-40B4-BE49-F238E27FC236}">
                  <a16:creationId xmlns:a16="http://schemas.microsoft.com/office/drawing/2014/main" id="{CF08FA1D-D2CB-4074-AEAE-F568A50748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1" y="4024"/>
              <a:ext cx="128" cy="128"/>
            </a:xfrm>
            <a:custGeom>
              <a:avLst/>
              <a:gdLst>
                <a:gd name="T0" fmla="+- 0 8939 8812"/>
                <a:gd name="T1" fmla="*/ T0 w 128"/>
                <a:gd name="T2" fmla="+- 0 4024 4024"/>
                <a:gd name="T3" fmla="*/ 4024 h 128"/>
                <a:gd name="T4" fmla="+- 0 8812 8812"/>
                <a:gd name="T5" fmla="*/ T4 w 128"/>
                <a:gd name="T6" fmla="+- 0 4067 4024"/>
                <a:gd name="T7" fmla="*/ 4067 h 128"/>
                <a:gd name="T8" fmla="+- 0 8897 8812"/>
                <a:gd name="T9" fmla="*/ T8 w 128"/>
                <a:gd name="T10" fmla="+- 0 4152 4024"/>
                <a:gd name="T11" fmla="*/ 4152 h 128"/>
                <a:gd name="T12" fmla="+- 0 8939 8812"/>
                <a:gd name="T13" fmla="*/ T12 w 128"/>
                <a:gd name="T14" fmla="+- 0 4024 4024"/>
                <a:gd name="T15" fmla="*/ 4024 h 12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8" h="128">
                  <a:moveTo>
                    <a:pt x="127" y="0"/>
                  </a:moveTo>
                  <a:lnTo>
                    <a:pt x="0" y="43"/>
                  </a:lnTo>
                  <a:lnTo>
                    <a:pt x="85" y="128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54" name="Picture 82">
              <a:extLst>
                <a:ext uri="{FF2B5EF4-FFF2-40B4-BE49-F238E27FC236}">
                  <a16:creationId xmlns:a16="http://schemas.microsoft.com/office/drawing/2014/main" id="{1B330959-915E-47D8-8A03-90E9B26543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0" y="5964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Freeform 81">
              <a:extLst>
                <a:ext uri="{FF2B5EF4-FFF2-40B4-BE49-F238E27FC236}">
                  <a16:creationId xmlns:a16="http://schemas.microsoft.com/office/drawing/2014/main" id="{C5BFEEB2-4ED7-4A2E-BB1C-873C66930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0" y="5964"/>
              <a:ext cx="905" cy="905"/>
            </a:xfrm>
            <a:custGeom>
              <a:avLst/>
              <a:gdLst>
                <a:gd name="T0" fmla="+- 0 9011 9011"/>
                <a:gd name="T1" fmla="*/ T0 w 905"/>
                <a:gd name="T2" fmla="+- 0 6417 5965"/>
                <a:gd name="T3" fmla="*/ 6417 h 905"/>
                <a:gd name="T4" fmla="+- 0 9016 9011"/>
                <a:gd name="T5" fmla="*/ T4 w 905"/>
                <a:gd name="T6" fmla="+- 0 6343 5965"/>
                <a:gd name="T7" fmla="*/ 6343 h 905"/>
                <a:gd name="T8" fmla="+- 0 9034 9011"/>
                <a:gd name="T9" fmla="*/ T8 w 905"/>
                <a:gd name="T10" fmla="+- 0 6274 5965"/>
                <a:gd name="T11" fmla="*/ 6274 h 905"/>
                <a:gd name="T12" fmla="+- 0 9061 9011"/>
                <a:gd name="T13" fmla="*/ T12 w 905"/>
                <a:gd name="T14" fmla="+- 0 6209 5965"/>
                <a:gd name="T15" fmla="*/ 6209 h 905"/>
                <a:gd name="T16" fmla="+- 0 9098 9011"/>
                <a:gd name="T17" fmla="*/ T16 w 905"/>
                <a:gd name="T18" fmla="+- 0 6150 5965"/>
                <a:gd name="T19" fmla="*/ 6150 h 905"/>
                <a:gd name="T20" fmla="+- 0 9143 9011"/>
                <a:gd name="T21" fmla="*/ T20 w 905"/>
                <a:gd name="T22" fmla="+- 0 6097 5965"/>
                <a:gd name="T23" fmla="*/ 6097 h 905"/>
                <a:gd name="T24" fmla="+- 0 9196 9011"/>
                <a:gd name="T25" fmla="*/ T24 w 905"/>
                <a:gd name="T26" fmla="+- 0 6052 5965"/>
                <a:gd name="T27" fmla="*/ 6052 h 905"/>
                <a:gd name="T28" fmla="+- 0 9255 9011"/>
                <a:gd name="T29" fmla="*/ T28 w 905"/>
                <a:gd name="T30" fmla="+- 0 6015 5965"/>
                <a:gd name="T31" fmla="*/ 6015 h 905"/>
                <a:gd name="T32" fmla="+- 0 9320 9011"/>
                <a:gd name="T33" fmla="*/ T32 w 905"/>
                <a:gd name="T34" fmla="+- 0 5988 5965"/>
                <a:gd name="T35" fmla="*/ 5988 h 905"/>
                <a:gd name="T36" fmla="+- 0 9389 9011"/>
                <a:gd name="T37" fmla="*/ T36 w 905"/>
                <a:gd name="T38" fmla="+- 0 5971 5965"/>
                <a:gd name="T39" fmla="*/ 5971 h 905"/>
                <a:gd name="T40" fmla="+- 0 9463 9011"/>
                <a:gd name="T41" fmla="*/ T40 w 905"/>
                <a:gd name="T42" fmla="+- 0 5965 5965"/>
                <a:gd name="T43" fmla="*/ 5965 h 905"/>
                <a:gd name="T44" fmla="+- 0 9536 9011"/>
                <a:gd name="T45" fmla="*/ T44 w 905"/>
                <a:gd name="T46" fmla="+- 0 5971 5965"/>
                <a:gd name="T47" fmla="*/ 5971 h 905"/>
                <a:gd name="T48" fmla="+- 0 9606 9011"/>
                <a:gd name="T49" fmla="*/ T48 w 905"/>
                <a:gd name="T50" fmla="+- 0 5988 5965"/>
                <a:gd name="T51" fmla="*/ 5988 h 905"/>
                <a:gd name="T52" fmla="+- 0 9670 9011"/>
                <a:gd name="T53" fmla="*/ T52 w 905"/>
                <a:gd name="T54" fmla="+- 0 6015 5965"/>
                <a:gd name="T55" fmla="*/ 6015 h 905"/>
                <a:gd name="T56" fmla="+- 0 9730 9011"/>
                <a:gd name="T57" fmla="*/ T56 w 905"/>
                <a:gd name="T58" fmla="+- 0 6052 5965"/>
                <a:gd name="T59" fmla="*/ 6052 h 905"/>
                <a:gd name="T60" fmla="+- 0 9782 9011"/>
                <a:gd name="T61" fmla="*/ T60 w 905"/>
                <a:gd name="T62" fmla="+- 0 6097 5965"/>
                <a:gd name="T63" fmla="*/ 6097 h 905"/>
                <a:gd name="T64" fmla="+- 0 9827 9011"/>
                <a:gd name="T65" fmla="*/ T64 w 905"/>
                <a:gd name="T66" fmla="+- 0 6150 5965"/>
                <a:gd name="T67" fmla="*/ 6150 h 905"/>
                <a:gd name="T68" fmla="+- 0 9864 9011"/>
                <a:gd name="T69" fmla="*/ T68 w 905"/>
                <a:gd name="T70" fmla="+- 0 6209 5965"/>
                <a:gd name="T71" fmla="*/ 6209 h 905"/>
                <a:gd name="T72" fmla="+- 0 9892 9011"/>
                <a:gd name="T73" fmla="*/ T72 w 905"/>
                <a:gd name="T74" fmla="+- 0 6274 5965"/>
                <a:gd name="T75" fmla="*/ 6274 h 905"/>
                <a:gd name="T76" fmla="+- 0 9909 9011"/>
                <a:gd name="T77" fmla="*/ T76 w 905"/>
                <a:gd name="T78" fmla="+- 0 6343 5965"/>
                <a:gd name="T79" fmla="*/ 6343 h 905"/>
                <a:gd name="T80" fmla="+- 0 9915 9011"/>
                <a:gd name="T81" fmla="*/ T80 w 905"/>
                <a:gd name="T82" fmla="+- 0 6417 5965"/>
                <a:gd name="T83" fmla="*/ 6417 h 905"/>
                <a:gd name="T84" fmla="+- 0 9909 9011"/>
                <a:gd name="T85" fmla="*/ T84 w 905"/>
                <a:gd name="T86" fmla="+- 0 6490 5965"/>
                <a:gd name="T87" fmla="*/ 6490 h 905"/>
                <a:gd name="T88" fmla="+- 0 9892 9011"/>
                <a:gd name="T89" fmla="*/ T88 w 905"/>
                <a:gd name="T90" fmla="+- 0 6560 5965"/>
                <a:gd name="T91" fmla="*/ 6560 h 905"/>
                <a:gd name="T92" fmla="+- 0 9864 9011"/>
                <a:gd name="T93" fmla="*/ T92 w 905"/>
                <a:gd name="T94" fmla="+- 0 6624 5965"/>
                <a:gd name="T95" fmla="*/ 6624 h 905"/>
                <a:gd name="T96" fmla="+- 0 9827 9011"/>
                <a:gd name="T97" fmla="*/ T96 w 905"/>
                <a:gd name="T98" fmla="+- 0 6684 5965"/>
                <a:gd name="T99" fmla="*/ 6684 h 905"/>
                <a:gd name="T100" fmla="+- 0 9782 9011"/>
                <a:gd name="T101" fmla="*/ T100 w 905"/>
                <a:gd name="T102" fmla="+- 0 6736 5965"/>
                <a:gd name="T103" fmla="*/ 6736 h 905"/>
                <a:gd name="T104" fmla="+- 0 9730 9011"/>
                <a:gd name="T105" fmla="*/ T104 w 905"/>
                <a:gd name="T106" fmla="+- 0 6782 5965"/>
                <a:gd name="T107" fmla="*/ 6782 h 905"/>
                <a:gd name="T108" fmla="+- 0 9670 9011"/>
                <a:gd name="T109" fmla="*/ T108 w 905"/>
                <a:gd name="T110" fmla="+- 0 6818 5965"/>
                <a:gd name="T111" fmla="*/ 6818 h 905"/>
                <a:gd name="T112" fmla="+- 0 9606 9011"/>
                <a:gd name="T113" fmla="*/ T112 w 905"/>
                <a:gd name="T114" fmla="+- 0 6846 5965"/>
                <a:gd name="T115" fmla="*/ 6846 h 905"/>
                <a:gd name="T116" fmla="+- 0 9536 9011"/>
                <a:gd name="T117" fmla="*/ T116 w 905"/>
                <a:gd name="T118" fmla="+- 0 6863 5965"/>
                <a:gd name="T119" fmla="*/ 6863 h 905"/>
                <a:gd name="T120" fmla="+- 0 9463 9011"/>
                <a:gd name="T121" fmla="*/ T120 w 905"/>
                <a:gd name="T122" fmla="+- 0 6869 5965"/>
                <a:gd name="T123" fmla="*/ 6869 h 905"/>
                <a:gd name="T124" fmla="+- 0 9389 9011"/>
                <a:gd name="T125" fmla="*/ T124 w 905"/>
                <a:gd name="T126" fmla="+- 0 6863 5965"/>
                <a:gd name="T127" fmla="*/ 6863 h 905"/>
                <a:gd name="T128" fmla="+- 0 9320 9011"/>
                <a:gd name="T129" fmla="*/ T128 w 905"/>
                <a:gd name="T130" fmla="+- 0 6846 5965"/>
                <a:gd name="T131" fmla="*/ 6846 h 905"/>
                <a:gd name="T132" fmla="+- 0 9255 9011"/>
                <a:gd name="T133" fmla="*/ T132 w 905"/>
                <a:gd name="T134" fmla="+- 0 6818 5965"/>
                <a:gd name="T135" fmla="*/ 6818 h 905"/>
                <a:gd name="T136" fmla="+- 0 9196 9011"/>
                <a:gd name="T137" fmla="*/ T136 w 905"/>
                <a:gd name="T138" fmla="+- 0 6782 5965"/>
                <a:gd name="T139" fmla="*/ 6782 h 905"/>
                <a:gd name="T140" fmla="+- 0 9143 9011"/>
                <a:gd name="T141" fmla="*/ T140 w 905"/>
                <a:gd name="T142" fmla="+- 0 6736 5965"/>
                <a:gd name="T143" fmla="*/ 6736 h 905"/>
                <a:gd name="T144" fmla="+- 0 9098 9011"/>
                <a:gd name="T145" fmla="*/ T144 w 905"/>
                <a:gd name="T146" fmla="+- 0 6684 5965"/>
                <a:gd name="T147" fmla="*/ 6684 h 905"/>
                <a:gd name="T148" fmla="+- 0 9061 9011"/>
                <a:gd name="T149" fmla="*/ T148 w 905"/>
                <a:gd name="T150" fmla="+- 0 6624 5965"/>
                <a:gd name="T151" fmla="*/ 6624 h 905"/>
                <a:gd name="T152" fmla="+- 0 9034 9011"/>
                <a:gd name="T153" fmla="*/ T152 w 905"/>
                <a:gd name="T154" fmla="+- 0 6560 5965"/>
                <a:gd name="T155" fmla="*/ 6560 h 905"/>
                <a:gd name="T156" fmla="+- 0 9016 9011"/>
                <a:gd name="T157" fmla="*/ T156 w 905"/>
                <a:gd name="T158" fmla="+- 0 6490 5965"/>
                <a:gd name="T159" fmla="*/ 6490 h 905"/>
                <a:gd name="T160" fmla="+- 0 9011 9011"/>
                <a:gd name="T161" fmla="*/ T160 w 905"/>
                <a:gd name="T162" fmla="+- 0 6417 5965"/>
                <a:gd name="T163" fmla="*/ 6417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5" y="378"/>
                  </a:lnTo>
                  <a:lnTo>
                    <a:pt x="23" y="309"/>
                  </a:lnTo>
                  <a:lnTo>
                    <a:pt x="50" y="244"/>
                  </a:lnTo>
                  <a:lnTo>
                    <a:pt x="87" y="185"/>
                  </a:lnTo>
                  <a:lnTo>
                    <a:pt x="132" y="132"/>
                  </a:lnTo>
                  <a:lnTo>
                    <a:pt x="185" y="87"/>
                  </a:lnTo>
                  <a:lnTo>
                    <a:pt x="244" y="50"/>
                  </a:lnTo>
                  <a:lnTo>
                    <a:pt x="309" y="23"/>
                  </a:lnTo>
                  <a:lnTo>
                    <a:pt x="378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59" y="50"/>
                  </a:lnTo>
                  <a:lnTo>
                    <a:pt x="719" y="87"/>
                  </a:lnTo>
                  <a:lnTo>
                    <a:pt x="771" y="132"/>
                  </a:lnTo>
                  <a:lnTo>
                    <a:pt x="816" y="185"/>
                  </a:lnTo>
                  <a:lnTo>
                    <a:pt x="853" y="244"/>
                  </a:lnTo>
                  <a:lnTo>
                    <a:pt x="881" y="309"/>
                  </a:lnTo>
                  <a:lnTo>
                    <a:pt x="898" y="378"/>
                  </a:lnTo>
                  <a:lnTo>
                    <a:pt x="904" y="452"/>
                  </a:lnTo>
                  <a:lnTo>
                    <a:pt x="898" y="525"/>
                  </a:lnTo>
                  <a:lnTo>
                    <a:pt x="881" y="595"/>
                  </a:lnTo>
                  <a:lnTo>
                    <a:pt x="853" y="659"/>
                  </a:lnTo>
                  <a:lnTo>
                    <a:pt x="816" y="719"/>
                  </a:lnTo>
                  <a:lnTo>
                    <a:pt x="771" y="771"/>
                  </a:lnTo>
                  <a:lnTo>
                    <a:pt x="719" y="817"/>
                  </a:lnTo>
                  <a:lnTo>
                    <a:pt x="659" y="853"/>
                  </a:lnTo>
                  <a:lnTo>
                    <a:pt x="595" y="881"/>
                  </a:lnTo>
                  <a:lnTo>
                    <a:pt x="525" y="898"/>
                  </a:lnTo>
                  <a:lnTo>
                    <a:pt x="452" y="904"/>
                  </a:lnTo>
                  <a:lnTo>
                    <a:pt x="378" y="898"/>
                  </a:lnTo>
                  <a:lnTo>
                    <a:pt x="309" y="881"/>
                  </a:lnTo>
                  <a:lnTo>
                    <a:pt x="244" y="853"/>
                  </a:lnTo>
                  <a:lnTo>
                    <a:pt x="185" y="817"/>
                  </a:lnTo>
                  <a:lnTo>
                    <a:pt x="132" y="771"/>
                  </a:lnTo>
                  <a:lnTo>
                    <a:pt x="87" y="719"/>
                  </a:lnTo>
                  <a:lnTo>
                    <a:pt x="50" y="659"/>
                  </a:lnTo>
                  <a:lnTo>
                    <a:pt x="23" y="595"/>
                  </a:lnTo>
                  <a:lnTo>
                    <a:pt x="5" y="525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F2913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80">
              <a:extLst>
                <a:ext uri="{FF2B5EF4-FFF2-40B4-BE49-F238E27FC236}">
                  <a16:creationId xmlns:a16="http://schemas.microsoft.com/office/drawing/2014/main" id="{1F071E5F-9DD5-47A8-8839-FC2EA775A7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13" y="3948"/>
              <a:ext cx="2411" cy="250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79">
              <a:extLst>
                <a:ext uri="{FF2B5EF4-FFF2-40B4-BE49-F238E27FC236}">
                  <a16:creationId xmlns:a16="http://schemas.microsoft.com/office/drawing/2014/main" id="{7807DAD4-5997-4ABA-9F53-4A1598FDF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5" y="6353"/>
              <a:ext cx="127" cy="129"/>
            </a:xfrm>
            <a:custGeom>
              <a:avLst/>
              <a:gdLst>
                <a:gd name="T0" fmla="+- 0 8912 8825"/>
                <a:gd name="T1" fmla="*/ T0 w 127"/>
                <a:gd name="T2" fmla="+- 0 6354 6354"/>
                <a:gd name="T3" fmla="*/ 6354 h 129"/>
                <a:gd name="T4" fmla="+- 0 8825 8825"/>
                <a:gd name="T5" fmla="*/ T4 w 127"/>
                <a:gd name="T6" fmla="+- 0 6437 6354"/>
                <a:gd name="T7" fmla="*/ 6437 h 129"/>
                <a:gd name="T8" fmla="+- 0 8952 8825"/>
                <a:gd name="T9" fmla="*/ T8 w 127"/>
                <a:gd name="T10" fmla="+- 0 6482 6354"/>
                <a:gd name="T11" fmla="*/ 6482 h 129"/>
                <a:gd name="T12" fmla="+- 0 8912 8825"/>
                <a:gd name="T13" fmla="*/ T12 w 127"/>
                <a:gd name="T14" fmla="+- 0 6354 6354"/>
                <a:gd name="T15" fmla="*/ 6354 h 12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7" h="129">
                  <a:moveTo>
                    <a:pt x="87" y="0"/>
                  </a:moveTo>
                  <a:lnTo>
                    <a:pt x="0" y="83"/>
                  </a:lnTo>
                  <a:lnTo>
                    <a:pt x="127" y="128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78">
              <a:extLst>
                <a:ext uri="{FF2B5EF4-FFF2-40B4-BE49-F238E27FC236}">
                  <a16:creationId xmlns:a16="http://schemas.microsoft.com/office/drawing/2014/main" id="{3076F6D3-A9EF-4D52-91F0-E7C5262CA7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78" y="6528"/>
              <a:ext cx="24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36" name="Freeform 77">
              <a:extLst>
                <a:ext uri="{FF2B5EF4-FFF2-40B4-BE49-F238E27FC236}">
                  <a16:creationId xmlns:a16="http://schemas.microsoft.com/office/drawing/2014/main" id="{BD0DA8FB-B0A3-4790-86D5-EA29ED672D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1" y="6468"/>
              <a:ext cx="120" cy="120"/>
            </a:xfrm>
            <a:custGeom>
              <a:avLst/>
              <a:gdLst>
                <a:gd name="T0" fmla="+- 0 8842 8842"/>
                <a:gd name="T1" fmla="*/ T0 w 120"/>
                <a:gd name="T2" fmla="+- 0 6468 6468"/>
                <a:gd name="T3" fmla="*/ 6468 h 120"/>
                <a:gd name="T4" fmla="+- 0 8842 8842"/>
                <a:gd name="T5" fmla="*/ T4 w 120"/>
                <a:gd name="T6" fmla="+- 0 6588 6468"/>
                <a:gd name="T7" fmla="*/ 6588 h 120"/>
                <a:gd name="T8" fmla="+- 0 8962 8842"/>
                <a:gd name="T9" fmla="*/ T8 w 120"/>
                <a:gd name="T10" fmla="+- 0 6528 6468"/>
                <a:gd name="T11" fmla="*/ 6528 h 120"/>
                <a:gd name="T12" fmla="+- 0 8842 8842"/>
                <a:gd name="T13" fmla="*/ T12 w 120"/>
                <a:gd name="T14" fmla="+- 0 6468 6468"/>
                <a:gd name="T15" fmla="*/ 6468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37" name="Line 76">
              <a:extLst>
                <a:ext uri="{FF2B5EF4-FFF2-40B4-BE49-F238E27FC236}">
                  <a16:creationId xmlns:a16="http://schemas.microsoft.com/office/drawing/2014/main" id="{D740A2ED-19A5-4CA3-B01C-A2617D0A32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78" y="3948"/>
              <a:ext cx="24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38" name="Freeform 75">
              <a:extLst>
                <a:ext uri="{FF2B5EF4-FFF2-40B4-BE49-F238E27FC236}">
                  <a16:creationId xmlns:a16="http://schemas.microsoft.com/office/drawing/2014/main" id="{4BFFE0FA-56D8-4E3B-A456-28E60F7A8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1" y="3888"/>
              <a:ext cx="120" cy="120"/>
            </a:xfrm>
            <a:custGeom>
              <a:avLst/>
              <a:gdLst>
                <a:gd name="T0" fmla="+- 0 8842 8842"/>
                <a:gd name="T1" fmla="*/ T0 w 120"/>
                <a:gd name="T2" fmla="+- 0 3888 3888"/>
                <a:gd name="T3" fmla="*/ 3888 h 120"/>
                <a:gd name="T4" fmla="+- 0 8842 8842"/>
                <a:gd name="T5" fmla="*/ T4 w 120"/>
                <a:gd name="T6" fmla="+- 0 4008 3888"/>
                <a:gd name="T7" fmla="*/ 4008 h 120"/>
                <a:gd name="T8" fmla="+- 0 8962 8842"/>
                <a:gd name="T9" fmla="*/ T8 w 120"/>
                <a:gd name="T10" fmla="+- 0 3948 3888"/>
                <a:gd name="T11" fmla="*/ 3948 h 120"/>
                <a:gd name="T12" fmla="+- 0 8842 8842"/>
                <a:gd name="T13" fmla="*/ T12 w 120"/>
                <a:gd name="T14" fmla="+- 0 3888 3888"/>
                <a:gd name="T15" fmla="*/ 3888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39" name="Line 74">
              <a:extLst>
                <a:ext uri="{FF2B5EF4-FFF2-40B4-BE49-F238E27FC236}">
                  <a16:creationId xmlns:a16="http://schemas.microsoft.com/office/drawing/2014/main" id="{F3381859-8013-437F-A68E-B300A602F1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23" y="6489"/>
              <a:ext cx="245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0" name="Freeform 73">
              <a:extLst>
                <a:ext uri="{FF2B5EF4-FFF2-40B4-BE49-F238E27FC236}">
                  <a16:creationId xmlns:a16="http://schemas.microsoft.com/office/drawing/2014/main" id="{E61997AA-D8D6-41DA-8372-5ED793CA9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76" y="3992"/>
              <a:ext cx="128" cy="128"/>
            </a:xfrm>
            <a:custGeom>
              <a:avLst/>
              <a:gdLst>
                <a:gd name="T0" fmla="+- 0 12403 12276"/>
                <a:gd name="T1" fmla="*/ T0 w 128"/>
                <a:gd name="T2" fmla="+- 0 3993 3993"/>
                <a:gd name="T3" fmla="*/ 3993 h 128"/>
                <a:gd name="T4" fmla="+- 0 12276 12276"/>
                <a:gd name="T5" fmla="*/ T4 w 128"/>
                <a:gd name="T6" fmla="+- 0 4036 3993"/>
                <a:gd name="T7" fmla="*/ 4036 h 128"/>
                <a:gd name="T8" fmla="+- 0 12361 12276"/>
                <a:gd name="T9" fmla="*/ T8 w 128"/>
                <a:gd name="T10" fmla="+- 0 4120 3993"/>
                <a:gd name="T11" fmla="*/ 4120 h 128"/>
                <a:gd name="T12" fmla="+- 0 12403 12276"/>
                <a:gd name="T13" fmla="*/ T12 w 128"/>
                <a:gd name="T14" fmla="+- 0 3993 3993"/>
                <a:gd name="T15" fmla="*/ 3993 h 12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8" h="128">
                  <a:moveTo>
                    <a:pt x="127" y="0"/>
                  </a:moveTo>
                  <a:lnTo>
                    <a:pt x="0" y="43"/>
                  </a:lnTo>
                  <a:lnTo>
                    <a:pt x="85" y="127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1" name="Line 72">
              <a:extLst>
                <a:ext uri="{FF2B5EF4-FFF2-40B4-BE49-F238E27FC236}">
                  <a16:creationId xmlns:a16="http://schemas.microsoft.com/office/drawing/2014/main" id="{DC604037-9E31-4A47-BC3D-A09246DB1D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78" y="3917"/>
              <a:ext cx="2411" cy="250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2" name="Freeform 71">
              <a:extLst>
                <a:ext uri="{FF2B5EF4-FFF2-40B4-BE49-F238E27FC236}">
                  <a16:creationId xmlns:a16="http://schemas.microsoft.com/office/drawing/2014/main" id="{E9FB0C23-1B41-4FF0-B7CB-A84B087F9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89" y="6322"/>
              <a:ext cx="127" cy="129"/>
            </a:xfrm>
            <a:custGeom>
              <a:avLst/>
              <a:gdLst>
                <a:gd name="T0" fmla="+- 0 12376 12290"/>
                <a:gd name="T1" fmla="*/ T0 w 127"/>
                <a:gd name="T2" fmla="+- 0 6322 6322"/>
                <a:gd name="T3" fmla="*/ 6322 h 129"/>
                <a:gd name="T4" fmla="+- 0 12290 12290"/>
                <a:gd name="T5" fmla="*/ T4 w 127"/>
                <a:gd name="T6" fmla="+- 0 6406 6322"/>
                <a:gd name="T7" fmla="*/ 6406 h 129"/>
                <a:gd name="T8" fmla="+- 0 12416 12290"/>
                <a:gd name="T9" fmla="*/ T8 w 127"/>
                <a:gd name="T10" fmla="+- 0 6451 6322"/>
                <a:gd name="T11" fmla="*/ 6451 h 129"/>
                <a:gd name="T12" fmla="+- 0 12376 12290"/>
                <a:gd name="T13" fmla="*/ T12 w 127"/>
                <a:gd name="T14" fmla="+- 0 6322 6322"/>
                <a:gd name="T15" fmla="*/ 6322 h 12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7" h="129">
                  <a:moveTo>
                    <a:pt x="86" y="0"/>
                  </a:moveTo>
                  <a:lnTo>
                    <a:pt x="0" y="84"/>
                  </a:lnTo>
                  <a:lnTo>
                    <a:pt x="126" y="129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3" name="Line 70">
              <a:extLst>
                <a:ext uri="{FF2B5EF4-FFF2-40B4-BE49-F238E27FC236}">
                  <a16:creationId xmlns:a16="http://schemas.microsoft.com/office/drawing/2014/main" id="{F9B1DF76-9329-4C02-ADE1-8E93C86F95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2" y="6497"/>
              <a:ext cx="24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4" name="Freeform 69">
              <a:extLst>
                <a:ext uri="{FF2B5EF4-FFF2-40B4-BE49-F238E27FC236}">
                  <a16:creationId xmlns:a16="http://schemas.microsoft.com/office/drawing/2014/main" id="{77D563A8-E6AD-4F9D-A81D-AF5405F62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06" y="6436"/>
              <a:ext cx="120" cy="120"/>
            </a:xfrm>
            <a:custGeom>
              <a:avLst/>
              <a:gdLst>
                <a:gd name="T0" fmla="+- 0 12306 12306"/>
                <a:gd name="T1" fmla="*/ T0 w 120"/>
                <a:gd name="T2" fmla="+- 0 6437 6437"/>
                <a:gd name="T3" fmla="*/ 6437 h 120"/>
                <a:gd name="T4" fmla="+- 0 12306 12306"/>
                <a:gd name="T5" fmla="*/ T4 w 120"/>
                <a:gd name="T6" fmla="+- 0 6557 6437"/>
                <a:gd name="T7" fmla="*/ 6557 h 120"/>
                <a:gd name="T8" fmla="+- 0 12426 12306"/>
                <a:gd name="T9" fmla="*/ T8 w 120"/>
                <a:gd name="T10" fmla="+- 0 6497 6437"/>
                <a:gd name="T11" fmla="*/ 6497 h 120"/>
                <a:gd name="T12" fmla="+- 0 12306 12306"/>
                <a:gd name="T13" fmla="*/ T12 w 120"/>
                <a:gd name="T14" fmla="+- 0 6437 6437"/>
                <a:gd name="T15" fmla="*/ 6437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5" name="Line 68">
              <a:extLst>
                <a:ext uri="{FF2B5EF4-FFF2-40B4-BE49-F238E27FC236}">
                  <a16:creationId xmlns:a16="http://schemas.microsoft.com/office/drawing/2014/main" id="{99831CBF-E48F-4AC9-86C3-0904F1CF68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2" y="3917"/>
              <a:ext cx="24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6" name="Freeform 67">
              <a:extLst>
                <a:ext uri="{FF2B5EF4-FFF2-40B4-BE49-F238E27FC236}">
                  <a16:creationId xmlns:a16="http://schemas.microsoft.com/office/drawing/2014/main" id="{8B1EB510-1CE1-4EB3-AB40-D79553DA3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06" y="3856"/>
              <a:ext cx="120" cy="120"/>
            </a:xfrm>
            <a:custGeom>
              <a:avLst/>
              <a:gdLst>
                <a:gd name="T0" fmla="+- 0 12306 12306"/>
                <a:gd name="T1" fmla="*/ T0 w 120"/>
                <a:gd name="T2" fmla="+- 0 3857 3857"/>
                <a:gd name="T3" fmla="*/ 3857 h 120"/>
                <a:gd name="T4" fmla="+- 0 12306 12306"/>
                <a:gd name="T5" fmla="*/ T4 w 120"/>
                <a:gd name="T6" fmla="+- 0 3977 3857"/>
                <a:gd name="T7" fmla="*/ 3977 h 120"/>
                <a:gd name="T8" fmla="+- 0 12426 12306"/>
                <a:gd name="T9" fmla="*/ T8 w 120"/>
                <a:gd name="T10" fmla="+- 0 3917 3857"/>
                <a:gd name="T11" fmla="*/ 3917 h 120"/>
                <a:gd name="T12" fmla="+- 0 12306 12306"/>
                <a:gd name="T13" fmla="*/ T12 w 120"/>
                <a:gd name="T14" fmla="+- 0 3857 3857"/>
                <a:gd name="T15" fmla="*/ 3857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7" name="Freeform 66">
              <a:extLst>
                <a:ext uri="{FF2B5EF4-FFF2-40B4-BE49-F238E27FC236}">
                  <a16:creationId xmlns:a16="http://schemas.microsoft.com/office/drawing/2014/main" id="{D4E88A63-EA6A-464B-92C9-2ABE520A5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" y="6172"/>
              <a:ext cx="740" cy="558"/>
            </a:xfrm>
            <a:custGeom>
              <a:avLst/>
              <a:gdLst>
                <a:gd name="T0" fmla="+- 0 6337 5597"/>
                <a:gd name="T1" fmla="*/ T0 w 740"/>
                <a:gd name="T2" fmla="+- 0 6180 6172"/>
                <a:gd name="T3" fmla="*/ 6180 h 558"/>
                <a:gd name="T4" fmla="+- 0 6262 5597"/>
                <a:gd name="T5" fmla="*/ T4 w 740"/>
                <a:gd name="T6" fmla="+- 0 6174 6172"/>
                <a:gd name="T7" fmla="*/ 6174 h 558"/>
                <a:gd name="T8" fmla="+- 0 6188 5597"/>
                <a:gd name="T9" fmla="*/ T8 w 740"/>
                <a:gd name="T10" fmla="+- 0 6172 6172"/>
                <a:gd name="T11" fmla="*/ 6172 h 558"/>
                <a:gd name="T12" fmla="+- 0 6118 5597"/>
                <a:gd name="T13" fmla="*/ T12 w 740"/>
                <a:gd name="T14" fmla="+- 0 6179 6172"/>
                <a:gd name="T15" fmla="*/ 6179 h 558"/>
                <a:gd name="T16" fmla="+- 0 6054 5597"/>
                <a:gd name="T17" fmla="*/ T16 w 740"/>
                <a:gd name="T18" fmla="+- 0 6201 6172"/>
                <a:gd name="T19" fmla="*/ 6201 h 558"/>
                <a:gd name="T20" fmla="+- 0 5997 5597"/>
                <a:gd name="T21" fmla="*/ T20 w 740"/>
                <a:gd name="T22" fmla="+- 0 6240 6172"/>
                <a:gd name="T23" fmla="*/ 6240 h 558"/>
                <a:gd name="T24" fmla="+- 0 5959 5597"/>
                <a:gd name="T25" fmla="*/ T24 w 740"/>
                <a:gd name="T26" fmla="+- 0 6296 6172"/>
                <a:gd name="T27" fmla="*/ 6296 h 558"/>
                <a:gd name="T28" fmla="+- 0 5927 5597"/>
                <a:gd name="T29" fmla="*/ T28 w 740"/>
                <a:gd name="T30" fmla="+- 0 6374 6172"/>
                <a:gd name="T31" fmla="*/ 6374 h 558"/>
                <a:gd name="T32" fmla="+- 0 5900 5597"/>
                <a:gd name="T33" fmla="*/ T32 w 740"/>
                <a:gd name="T34" fmla="+- 0 6462 6172"/>
                <a:gd name="T35" fmla="*/ 6462 h 558"/>
                <a:gd name="T36" fmla="+- 0 5874 5597"/>
                <a:gd name="T37" fmla="*/ T36 w 740"/>
                <a:gd name="T38" fmla="+- 0 6550 6172"/>
                <a:gd name="T39" fmla="*/ 6550 h 558"/>
                <a:gd name="T40" fmla="+- 0 5848 5597"/>
                <a:gd name="T41" fmla="*/ T40 w 740"/>
                <a:gd name="T42" fmla="+- 0 6626 6172"/>
                <a:gd name="T43" fmla="*/ 6626 h 558"/>
                <a:gd name="T44" fmla="+- 0 5817 5597"/>
                <a:gd name="T45" fmla="*/ T44 w 740"/>
                <a:gd name="T46" fmla="+- 0 6680 6172"/>
                <a:gd name="T47" fmla="*/ 6680 h 558"/>
                <a:gd name="T48" fmla="+- 0 5766 5597"/>
                <a:gd name="T49" fmla="*/ T48 w 740"/>
                <a:gd name="T50" fmla="+- 0 6719 6172"/>
                <a:gd name="T51" fmla="*/ 6719 h 558"/>
                <a:gd name="T52" fmla="+- 0 5711 5597"/>
                <a:gd name="T53" fmla="*/ T52 w 740"/>
                <a:gd name="T54" fmla="+- 0 6729 6172"/>
                <a:gd name="T55" fmla="*/ 6729 h 558"/>
                <a:gd name="T56" fmla="+- 0 5655 5597"/>
                <a:gd name="T57" fmla="*/ T56 w 740"/>
                <a:gd name="T58" fmla="+- 0 6720 6172"/>
                <a:gd name="T59" fmla="*/ 6720 h 558"/>
                <a:gd name="T60" fmla="+- 0 5597 5597"/>
                <a:gd name="T61" fmla="*/ T60 w 740"/>
                <a:gd name="T62" fmla="+- 0 6700 6172"/>
                <a:gd name="T63" fmla="*/ 6700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5" y="2"/>
                  </a:lnTo>
                  <a:lnTo>
                    <a:pt x="591" y="0"/>
                  </a:lnTo>
                  <a:lnTo>
                    <a:pt x="521" y="7"/>
                  </a:lnTo>
                  <a:lnTo>
                    <a:pt x="457" y="29"/>
                  </a:lnTo>
                  <a:lnTo>
                    <a:pt x="400" y="68"/>
                  </a:lnTo>
                  <a:lnTo>
                    <a:pt x="362" y="124"/>
                  </a:lnTo>
                  <a:lnTo>
                    <a:pt x="330" y="202"/>
                  </a:lnTo>
                  <a:lnTo>
                    <a:pt x="303" y="290"/>
                  </a:lnTo>
                  <a:lnTo>
                    <a:pt x="277" y="378"/>
                  </a:lnTo>
                  <a:lnTo>
                    <a:pt x="251" y="454"/>
                  </a:lnTo>
                  <a:lnTo>
                    <a:pt x="220" y="508"/>
                  </a:lnTo>
                  <a:lnTo>
                    <a:pt x="169" y="547"/>
                  </a:lnTo>
                  <a:lnTo>
                    <a:pt x="114" y="557"/>
                  </a:lnTo>
                  <a:lnTo>
                    <a:pt x="58" y="548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8" name="Freeform 65">
              <a:extLst>
                <a:ext uri="{FF2B5EF4-FFF2-40B4-BE49-F238E27FC236}">
                  <a16:creationId xmlns:a16="http://schemas.microsoft.com/office/drawing/2014/main" id="{4681847C-4A68-49FC-B6B4-BE7B669E7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8" y="3668"/>
              <a:ext cx="740" cy="558"/>
            </a:xfrm>
            <a:custGeom>
              <a:avLst/>
              <a:gdLst>
                <a:gd name="T0" fmla="+- 0 6308 5568"/>
                <a:gd name="T1" fmla="*/ T0 w 740"/>
                <a:gd name="T2" fmla="+- 0 3677 3669"/>
                <a:gd name="T3" fmla="*/ 3677 h 558"/>
                <a:gd name="T4" fmla="+- 0 6232 5568"/>
                <a:gd name="T5" fmla="*/ T4 w 740"/>
                <a:gd name="T6" fmla="+- 0 3671 3669"/>
                <a:gd name="T7" fmla="*/ 3671 h 558"/>
                <a:gd name="T8" fmla="+- 0 6159 5568"/>
                <a:gd name="T9" fmla="*/ T8 w 740"/>
                <a:gd name="T10" fmla="+- 0 3669 3669"/>
                <a:gd name="T11" fmla="*/ 3669 h 558"/>
                <a:gd name="T12" fmla="+- 0 6089 5568"/>
                <a:gd name="T13" fmla="*/ T12 w 740"/>
                <a:gd name="T14" fmla="+- 0 3676 3669"/>
                <a:gd name="T15" fmla="*/ 3676 h 558"/>
                <a:gd name="T16" fmla="+- 0 6025 5568"/>
                <a:gd name="T17" fmla="*/ T16 w 740"/>
                <a:gd name="T18" fmla="+- 0 3697 3669"/>
                <a:gd name="T19" fmla="*/ 3697 h 558"/>
                <a:gd name="T20" fmla="+- 0 5968 5568"/>
                <a:gd name="T21" fmla="*/ T20 w 740"/>
                <a:gd name="T22" fmla="+- 0 3737 3669"/>
                <a:gd name="T23" fmla="*/ 3737 h 558"/>
                <a:gd name="T24" fmla="+- 0 5929 5568"/>
                <a:gd name="T25" fmla="*/ T24 w 740"/>
                <a:gd name="T26" fmla="+- 0 3793 3669"/>
                <a:gd name="T27" fmla="*/ 3793 h 558"/>
                <a:gd name="T28" fmla="+- 0 5898 5568"/>
                <a:gd name="T29" fmla="*/ T28 w 740"/>
                <a:gd name="T30" fmla="+- 0 3871 3669"/>
                <a:gd name="T31" fmla="*/ 3871 h 558"/>
                <a:gd name="T32" fmla="+- 0 5871 5568"/>
                <a:gd name="T33" fmla="*/ T32 w 740"/>
                <a:gd name="T34" fmla="+- 0 3959 3669"/>
                <a:gd name="T35" fmla="*/ 3959 h 558"/>
                <a:gd name="T36" fmla="+- 0 5845 5568"/>
                <a:gd name="T37" fmla="*/ T36 w 740"/>
                <a:gd name="T38" fmla="+- 0 4047 3669"/>
                <a:gd name="T39" fmla="*/ 4047 h 558"/>
                <a:gd name="T40" fmla="+- 0 5819 5568"/>
                <a:gd name="T41" fmla="*/ T40 w 740"/>
                <a:gd name="T42" fmla="+- 0 4123 3669"/>
                <a:gd name="T43" fmla="*/ 4123 h 558"/>
                <a:gd name="T44" fmla="+- 0 5788 5568"/>
                <a:gd name="T45" fmla="*/ T44 w 740"/>
                <a:gd name="T46" fmla="+- 0 4177 3669"/>
                <a:gd name="T47" fmla="*/ 4177 h 558"/>
                <a:gd name="T48" fmla="+- 0 5736 5568"/>
                <a:gd name="T49" fmla="*/ T48 w 740"/>
                <a:gd name="T50" fmla="+- 0 4216 3669"/>
                <a:gd name="T51" fmla="*/ 4216 h 558"/>
                <a:gd name="T52" fmla="+- 0 5682 5568"/>
                <a:gd name="T53" fmla="*/ T52 w 740"/>
                <a:gd name="T54" fmla="+- 0 4226 3669"/>
                <a:gd name="T55" fmla="*/ 4226 h 558"/>
                <a:gd name="T56" fmla="+- 0 5625 5568"/>
                <a:gd name="T57" fmla="*/ T56 w 740"/>
                <a:gd name="T58" fmla="+- 0 4216 3669"/>
                <a:gd name="T59" fmla="*/ 4216 h 558"/>
                <a:gd name="T60" fmla="+- 0 5568 5568"/>
                <a:gd name="T61" fmla="*/ T60 w 740"/>
                <a:gd name="T62" fmla="+- 0 4197 3669"/>
                <a:gd name="T63" fmla="*/ 4197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4" y="2"/>
                  </a:lnTo>
                  <a:lnTo>
                    <a:pt x="591" y="0"/>
                  </a:lnTo>
                  <a:lnTo>
                    <a:pt x="521" y="7"/>
                  </a:lnTo>
                  <a:lnTo>
                    <a:pt x="457" y="28"/>
                  </a:lnTo>
                  <a:lnTo>
                    <a:pt x="400" y="68"/>
                  </a:lnTo>
                  <a:lnTo>
                    <a:pt x="361" y="124"/>
                  </a:lnTo>
                  <a:lnTo>
                    <a:pt x="330" y="202"/>
                  </a:lnTo>
                  <a:lnTo>
                    <a:pt x="303" y="290"/>
                  </a:lnTo>
                  <a:lnTo>
                    <a:pt x="277" y="378"/>
                  </a:lnTo>
                  <a:lnTo>
                    <a:pt x="251" y="454"/>
                  </a:lnTo>
                  <a:lnTo>
                    <a:pt x="220" y="508"/>
                  </a:lnTo>
                  <a:lnTo>
                    <a:pt x="168" y="547"/>
                  </a:lnTo>
                  <a:lnTo>
                    <a:pt x="114" y="557"/>
                  </a:lnTo>
                  <a:lnTo>
                    <a:pt x="57" y="547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9" name="Freeform 64">
              <a:extLst>
                <a:ext uri="{FF2B5EF4-FFF2-40B4-BE49-F238E27FC236}">
                  <a16:creationId xmlns:a16="http://schemas.microsoft.com/office/drawing/2014/main" id="{1AF516E0-E192-4239-AE71-F563FE501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8" y="3686"/>
              <a:ext cx="740" cy="558"/>
            </a:xfrm>
            <a:custGeom>
              <a:avLst/>
              <a:gdLst>
                <a:gd name="T0" fmla="+- 0 9818 9078"/>
                <a:gd name="T1" fmla="*/ T0 w 740"/>
                <a:gd name="T2" fmla="+- 0 3694 3687"/>
                <a:gd name="T3" fmla="*/ 3694 h 558"/>
                <a:gd name="T4" fmla="+- 0 9743 9078"/>
                <a:gd name="T5" fmla="*/ T4 w 740"/>
                <a:gd name="T6" fmla="+- 0 3688 3687"/>
                <a:gd name="T7" fmla="*/ 3688 h 558"/>
                <a:gd name="T8" fmla="+- 0 9669 9078"/>
                <a:gd name="T9" fmla="*/ T8 w 740"/>
                <a:gd name="T10" fmla="+- 0 3687 3687"/>
                <a:gd name="T11" fmla="*/ 3687 h 558"/>
                <a:gd name="T12" fmla="+- 0 9599 9078"/>
                <a:gd name="T13" fmla="*/ T12 w 740"/>
                <a:gd name="T14" fmla="+- 0 3694 3687"/>
                <a:gd name="T15" fmla="*/ 3694 h 558"/>
                <a:gd name="T16" fmla="+- 0 9535 9078"/>
                <a:gd name="T17" fmla="*/ T16 w 740"/>
                <a:gd name="T18" fmla="+- 0 3715 3687"/>
                <a:gd name="T19" fmla="*/ 3715 h 558"/>
                <a:gd name="T20" fmla="+- 0 9478 9078"/>
                <a:gd name="T21" fmla="*/ T20 w 740"/>
                <a:gd name="T22" fmla="+- 0 3754 3687"/>
                <a:gd name="T23" fmla="*/ 3754 h 558"/>
                <a:gd name="T24" fmla="+- 0 9439 9078"/>
                <a:gd name="T25" fmla="*/ T24 w 740"/>
                <a:gd name="T26" fmla="+- 0 3811 3687"/>
                <a:gd name="T27" fmla="*/ 3811 h 558"/>
                <a:gd name="T28" fmla="+- 0 9408 9078"/>
                <a:gd name="T29" fmla="*/ T28 w 740"/>
                <a:gd name="T30" fmla="+- 0 3889 3687"/>
                <a:gd name="T31" fmla="*/ 3889 h 558"/>
                <a:gd name="T32" fmla="+- 0 9381 9078"/>
                <a:gd name="T33" fmla="*/ T32 w 740"/>
                <a:gd name="T34" fmla="+- 0 3977 3687"/>
                <a:gd name="T35" fmla="*/ 3977 h 558"/>
                <a:gd name="T36" fmla="+- 0 9355 9078"/>
                <a:gd name="T37" fmla="*/ T36 w 740"/>
                <a:gd name="T38" fmla="+- 0 4065 3687"/>
                <a:gd name="T39" fmla="*/ 4065 h 558"/>
                <a:gd name="T40" fmla="+- 0 9329 9078"/>
                <a:gd name="T41" fmla="*/ T40 w 740"/>
                <a:gd name="T42" fmla="+- 0 4141 3687"/>
                <a:gd name="T43" fmla="*/ 4141 h 558"/>
                <a:gd name="T44" fmla="+- 0 9298 9078"/>
                <a:gd name="T45" fmla="*/ T44 w 740"/>
                <a:gd name="T46" fmla="+- 0 4194 3687"/>
                <a:gd name="T47" fmla="*/ 4194 h 558"/>
                <a:gd name="T48" fmla="+- 0 9247 9078"/>
                <a:gd name="T49" fmla="*/ T48 w 740"/>
                <a:gd name="T50" fmla="+- 0 4234 3687"/>
                <a:gd name="T51" fmla="*/ 4234 h 558"/>
                <a:gd name="T52" fmla="+- 0 9192 9078"/>
                <a:gd name="T53" fmla="*/ T52 w 740"/>
                <a:gd name="T54" fmla="+- 0 4244 3687"/>
                <a:gd name="T55" fmla="*/ 4244 h 558"/>
                <a:gd name="T56" fmla="+- 0 9136 9078"/>
                <a:gd name="T57" fmla="*/ T56 w 740"/>
                <a:gd name="T58" fmla="+- 0 4234 3687"/>
                <a:gd name="T59" fmla="*/ 4234 h 558"/>
                <a:gd name="T60" fmla="+- 0 9078 9078"/>
                <a:gd name="T61" fmla="*/ T60 w 740"/>
                <a:gd name="T62" fmla="+- 0 4214 3687"/>
                <a:gd name="T63" fmla="*/ 4214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7"/>
                  </a:moveTo>
                  <a:lnTo>
                    <a:pt x="665" y="1"/>
                  </a:lnTo>
                  <a:lnTo>
                    <a:pt x="591" y="0"/>
                  </a:lnTo>
                  <a:lnTo>
                    <a:pt x="521" y="7"/>
                  </a:lnTo>
                  <a:lnTo>
                    <a:pt x="457" y="28"/>
                  </a:lnTo>
                  <a:lnTo>
                    <a:pt x="400" y="67"/>
                  </a:lnTo>
                  <a:lnTo>
                    <a:pt x="361" y="124"/>
                  </a:lnTo>
                  <a:lnTo>
                    <a:pt x="330" y="202"/>
                  </a:lnTo>
                  <a:lnTo>
                    <a:pt x="303" y="290"/>
                  </a:lnTo>
                  <a:lnTo>
                    <a:pt x="277" y="378"/>
                  </a:lnTo>
                  <a:lnTo>
                    <a:pt x="251" y="454"/>
                  </a:lnTo>
                  <a:lnTo>
                    <a:pt x="220" y="507"/>
                  </a:lnTo>
                  <a:lnTo>
                    <a:pt x="169" y="547"/>
                  </a:lnTo>
                  <a:lnTo>
                    <a:pt x="114" y="557"/>
                  </a:lnTo>
                  <a:lnTo>
                    <a:pt x="58" y="547"/>
                  </a:lnTo>
                  <a:lnTo>
                    <a:pt x="0" y="527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0" name="Freeform 63">
              <a:extLst>
                <a:ext uri="{FF2B5EF4-FFF2-40B4-BE49-F238E27FC236}">
                  <a16:creationId xmlns:a16="http://schemas.microsoft.com/office/drawing/2014/main" id="{C21D0379-759A-4AF0-ADB4-C63F46E8D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3" y="6085"/>
              <a:ext cx="740" cy="558"/>
            </a:xfrm>
            <a:custGeom>
              <a:avLst/>
              <a:gdLst>
                <a:gd name="T0" fmla="+- 0 9844 9104"/>
                <a:gd name="T1" fmla="*/ T0 w 740"/>
                <a:gd name="T2" fmla="+- 0 6093 6085"/>
                <a:gd name="T3" fmla="*/ 6093 h 558"/>
                <a:gd name="T4" fmla="+- 0 9768 9104"/>
                <a:gd name="T5" fmla="*/ T4 w 740"/>
                <a:gd name="T6" fmla="+- 0 6087 6085"/>
                <a:gd name="T7" fmla="*/ 6087 h 558"/>
                <a:gd name="T8" fmla="+- 0 9695 9104"/>
                <a:gd name="T9" fmla="*/ T8 w 740"/>
                <a:gd name="T10" fmla="+- 0 6085 6085"/>
                <a:gd name="T11" fmla="*/ 6085 h 558"/>
                <a:gd name="T12" fmla="+- 0 9625 9104"/>
                <a:gd name="T13" fmla="*/ T12 w 740"/>
                <a:gd name="T14" fmla="+- 0 6093 6085"/>
                <a:gd name="T15" fmla="*/ 6093 h 558"/>
                <a:gd name="T16" fmla="+- 0 9560 9104"/>
                <a:gd name="T17" fmla="*/ T16 w 740"/>
                <a:gd name="T18" fmla="+- 0 6114 6085"/>
                <a:gd name="T19" fmla="*/ 6114 h 558"/>
                <a:gd name="T20" fmla="+- 0 9504 9104"/>
                <a:gd name="T21" fmla="*/ T20 w 740"/>
                <a:gd name="T22" fmla="+- 0 6153 6085"/>
                <a:gd name="T23" fmla="*/ 6153 h 558"/>
                <a:gd name="T24" fmla="+- 0 9465 9104"/>
                <a:gd name="T25" fmla="*/ T24 w 740"/>
                <a:gd name="T26" fmla="+- 0 6210 6085"/>
                <a:gd name="T27" fmla="*/ 6210 h 558"/>
                <a:gd name="T28" fmla="+- 0 9434 9104"/>
                <a:gd name="T29" fmla="*/ T28 w 740"/>
                <a:gd name="T30" fmla="+- 0 6287 6085"/>
                <a:gd name="T31" fmla="*/ 6287 h 558"/>
                <a:gd name="T32" fmla="+- 0 9406 9104"/>
                <a:gd name="T33" fmla="*/ T32 w 740"/>
                <a:gd name="T34" fmla="+- 0 6376 6085"/>
                <a:gd name="T35" fmla="*/ 6376 h 558"/>
                <a:gd name="T36" fmla="+- 0 9381 9104"/>
                <a:gd name="T37" fmla="*/ T36 w 740"/>
                <a:gd name="T38" fmla="+- 0 6464 6085"/>
                <a:gd name="T39" fmla="*/ 6464 h 558"/>
                <a:gd name="T40" fmla="+- 0 9354 9104"/>
                <a:gd name="T41" fmla="*/ T40 w 740"/>
                <a:gd name="T42" fmla="+- 0 6540 6085"/>
                <a:gd name="T43" fmla="*/ 6540 h 558"/>
                <a:gd name="T44" fmla="+- 0 9324 9104"/>
                <a:gd name="T45" fmla="*/ T44 w 740"/>
                <a:gd name="T46" fmla="+- 0 6593 6085"/>
                <a:gd name="T47" fmla="*/ 6593 h 558"/>
                <a:gd name="T48" fmla="+- 0 9272 9104"/>
                <a:gd name="T49" fmla="*/ T48 w 740"/>
                <a:gd name="T50" fmla="+- 0 6633 6085"/>
                <a:gd name="T51" fmla="*/ 6633 h 558"/>
                <a:gd name="T52" fmla="+- 0 9218 9104"/>
                <a:gd name="T53" fmla="*/ T52 w 740"/>
                <a:gd name="T54" fmla="+- 0 6643 6085"/>
                <a:gd name="T55" fmla="*/ 6643 h 558"/>
                <a:gd name="T56" fmla="+- 0 9161 9104"/>
                <a:gd name="T57" fmla="*/ T56 w 740"/>
                <a:gd name="T58" fmla="+- 0 6633 6085"/>
                <a:gd name="T59" fmla="*/ 6633 h 558"/>
                <a:gd name="T60" fmla="+- 0 9104 9104"/>
                <a:gd name="T61" fmla="*/ T60 w 740"/>
                <a:gd name="T62" fmla="+- 0 6613 6085"/>
                <a:gd name="T63" fmla="*/ 6613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4" y="2"/>
                  </a:lnTo>
                  <a:lnTo>
                    <a:pt x="591" y="0"/>
                  </a:lnTo>
                  <a:lnTo>
                    <a:pt x="521" y="8"/>
                  </a:lnTo>
                  <a:lnTo>
                    <a:pt x="456" y="29"/>
                  </a:lnTo>
                  <a:lnTo>
                    <a:pt x="400" y="68"/>
                  </a:lnTo>
                  <a:lnTo>
                    <a:pt x="361" y="125"/>
                  </a:lnTo>
                  <a:lnTo>
                    <a:pt x="330" y="202"/>
                  </a:lnTo>
                  <a:lnTo>
                    <a:pt x="302" y="291"/>
                  </a:lnTo>
                  <a:lnTo>
                    <a:pt x="277" y="379"/>
                  </a:lnTo>
                  <a:lnTo>
                    <a:pt x="250" y="455"/>
                  </a:lnTo>
                  <a:lnTo>
                    <a:pt x="220" y="508"/>
                  </a:lnTo>
                  <a:lnTo>
                    <a:pt x="168" y="548"/>
                  </a:lnTo>
                  <a:lnTo>
                    <a:pt x="114" y="558"/>
                  </a:lnTo>
                  <a:lnTo>
                    <a:pt x="57" y="548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1" name="Freeform 62">
              <a:extLst>
                <a:ext uri="{FF2B5EF4-FFF2-40B4-BE49-F238E27FC236}">
                  <a16:creationId xmlns:a16="http://schemas.microsoft.com/office/drawing/2014/main" id="{15E930DA-6DBC-47C2-84ED-6903ADD41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62" y="3589"/>
              <a:ext cx="740" cy="558"/>
            </a:xfrm>
            <a:custGeom>
              <a:avLst/>
              <a:gdLst>
                <a:gd name="T0" fmla="+- 0 13202 12462"/>
                <a:gd name="T1" fmla="*/ T0 w 740"/>
                <a:gd name="T2" fmla="+- 0 3598 3590"/>
                <a:gd name="T3" fmla="*/ 3598 h 558"/>
                <a:gd name="T4" fmla="+- 0 13127 12462"/>
                <a:gd name="T5" fmla="*/ T4 w 740"/>
                <a:gd name="T6" fmla="+- 0 3592 3590"/>
                <a:gd name="T7" fmla="*/ 3592 h 558"/>
                <a:gd name="T8" fmla="+- 0 13053 12462"/>
                <a:gd name="T9" fmla="*/ T8 w 740"/>
                <a:gd name="T10" fmla="+- 0 3590 3590"/>
                <a:gd name="T11" fmla="*/ 3590 h 558"/>
                <a:gd name="T12" fmla="+- 0 12983 12462"/>
                <a:gd name="T13" fmla="*/ T12 w 740"/>
                <a:gd name="T14" fmla="+- 0 3597 3590"/>
                <a:gd name="T15" fmla="*/ 3597 h 558"/>
                <a:gd name="T16" fmla="+- 0 12919 12462"/>
                <a:gd name="T17" fmla="*/ T16 w 740"/>
                <a:gd name="T18" fmla="+- 0 3618 3590"/>
                <a:gd name="T19" fmla="*/ 3618 h 558"/>
                <a:gd name="T20" fmla="+- 0 12862 12462"/>
                <a:gd name="T21" fmla="*/ T20 w 740"/>
                <a:gd name="T22" fmla="+- 0 3658 3590"/>
                <a:gd name="T23" fmla="*/ 3658 h 558"/>
                <a:gd name="T24" fmla="+- 0 12824 12462"/>
                <a:gd name="T25" fmla="*/ T24 w 740"/>
                <a:gd name="T26" fmla="+- 0 3714 3590"/>
                <a:gd name="T27" fmla="*/ 3714 h 558"/>
                <a:gd name="T28" fmla="+- 0 12792 12462"/>
                <a:gd name="T29" fmla="*/ T28 w 740"/>
                <a:gd name="T30" fmla="+- 0 3792 3590"/>
                <a:gd name="T31" fmla="*/ 3792 h 558"/>
                <a:gd name="T32" fmla="+- 0 12765 12462"/>
                <a:gd name="T33" fmla="*/ T32 w 740"/>
                <a:gd name="T34" fmla="+- 0 3880 3590"/>
                <a:gd name="T35" fmla="*/ 3880 h 558"/>
                <a:gd name="T36" fmla="+- 0 12739 12462"/>
                <a:gd name="T37" fmla="*/ T36 w 740"/>
                <a:gd name="T38" fmla="+- 0 3968 3590"/>
                <a:gd name="T39" fmla="*/ 3968 h 558"/>
                <a:gd name="T40" fmla="+- 0 12713 12462"/>
                <a:gd name="T41" fmla="*/ T40 w 740"/>
                <a:gd name="T42" fmla="+- 0 4044 3590"/>
                <a:gd name="T43" fmla="*/ 4044 h 558"/>
                <a:gd name="T44" fmla="+- 0 12682 12462"/>
                <a:gd name="T45" fmla="*/ T44 w 740"/>
                <a:gd name="T46" fmla="+- 0 4098 3590"/>
                <a:gd name="T47" fmla="*/ 4098 h 558"/>
                <a:gd name="T48" fmla="+- 0 12631 12462"/>
                <a:gd name="T49" fmla="*/ T48 w 740"/>
                <a:gd name="T50" fmla="+- 0 4137 3590"/>
                <a:gd name="T51" fmla="*/ 4137 h 558"/>
                <a:gd name="T52" fmla="+- 0 12576 12462"/>
                <a:gd name="T53" fmla="*/ T52 w 740"/>
                <a:gd name="T54" fmla="+- 0 4147 3590"/>
                <a:gd name="T55" fmla="*/ 4147 h 558"/>
                <a:gd name="T56" fmla="+- 0 12520 12462"/>
                <a:gd name="T57" fmla="*/ T56 w 740"/>
                <a:gd name="T58" fmla="+- 0 4137 3590"/>
                <a:gd name="T59" fmla="*/ 4137 h 558"/>
                <a:gd name="T60" fmla="+- 0 12462 12462"/>
                <a:gd name="T61" fmla="*/ T60 w 740"/>
                <a:gd name="T62" fmla="+- 0 4118 3590"/>
                <a:gd name="T63" fmla="*/ 4118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5" y="2"/>
                  </a:lnTo>
                  <a:lnTo>
                    <a:pt x="591" y="0"/>
                  </a:lnTo>
                  <a:lnTo>
                    <a:pt x="521" y="7"/>
                  </a:lnTo>
                  <a:lnTo>
                    <a:pt x="457" y="28"/>
                  </a:lnTo>
                  <a:lnTo>
                    <a:pt x="400" y="68"/>
                  </a:lnTo>
                  <a:lnTo>
                    <a:pt x="362" y="124"/>
                  </a:lnTo>
                  <a:lnTo>
                    <a:pt x="330" y="202"/>
                  </a:lnTo>
                  <a:lnTo>
                    <a:pt x="303" y="290"/>
                  </a:lnTo>
                  <a:lnTo>
                    <a:pt x="277" y="378"/>
                  </a:lnTo>
                  <a:lnTo>
                    <a:pt x="251" y="454"/>
                  </a:lnTo>
                  <a:lnTo>
                    <a:pt x="220" y="508"/>
                  </a:lnTo>
                  <a:lnTo>
                    <a:pt x="169" y="547"/>
                  </a:lnTo>
                  <a:lnTo>
                    <a:pt x="114" y="557"/>
                  </a:lnTo>
                  <a:lnTo>
                    <a:pt x="58" y="547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2" name="Freeform 61">
              <a:extLst>
                <a:ext uri="{FF2B5EF4-FFF2-40B4-BE49-F238E27FC236}">
                  <a16:creationId xmlns:a16="http://schemas.microsoft.com/office/drawing/2014/main" id="{02756FA5-922F-473D-A84A-12A0BDE97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36" y="6138"/>
              <a:ext cx="740" cy="558"/>
            </a:xfrm>
            <a:custGeom>
              <a:avLst/>
              <a:gdLst>
                <a:gd name="T0" fmla="+- 0 13277 12537"/>
                <a:gd name="T1" fmla="*/ T0 w 740"/>
                <a:gd name="T2" fmla="+- 0 6146 6138"/>
                <a:gd name="T3" fmla="*/ 6146 h 558"/>
                <a:gd name="T4" fmla="+- 0 13201 12537"/>
                <a:gd name="T5" fmla="*/ T4 w 740"/>
                <a:gd name="T6" fmla="+- 0 6140 6138"/>
                <a:gd name="T7" fmla="*/ 6140 h 558"/>
                <a:gd name="T8" fmla="+- 0 13127 12537"/>
                <a:gd name="T9" fmla="*/ T8 w 740"/>
                <a:gd name="T10" fmla="+- 0 6138 6138"/>
                <a:gd name="T11" fmla="*/ 6138 h 558"/>
                <a:gd name="T12" fmla="+- 0 13057 12537"/>
                <a:gd name="T13" fmla="*/ T12 w 740"/>
                <a:gd name="T14" fmla="+- 0 6146 6138"/>
                <a:gd name="T15" fmla="*/ 6146 h 558"/>
                <a:gd name="T16" fmla="+- 0 12993 12537"/>
                <a:gd name="T17" fmla="*/ T16 w 740"/>
                <a:gd name="T18" fmla="+- 0 6167 6138"/>
                <a:gd name="T19" fmla="*/ 6167 h 558"/>
                <a:gd name="T20" fmla="+- 0 12937 12537"/>
                <a:gd name="T21" fmla="*/ T20 w 740"/>
                <a:gd name="T22" fmla="+- 0 6206 6138"/>
                <a:gd name="T23" fmla="*/ 6206 h 558"/>
                <a:gd name="T24" fmla="+- 0 12898 12537"/>
                <a:gd name="T25" fmla="*/ T24 w 740"/>
                <a:gd name="T26" fmla="+- 0 6262 6138"/>
                <a:gd name="T27" fmla="*/ 6262 h 558"/>
                <a:gd name="T28" fmla="+- 0 12866 12537"/>
                <a:gd name="T29" fmla="*/ T28 w 740"/>
                <a:gd name="T30" fmla="+- 0 6340 6138"/>
                <a:gd name="T31" fmla="*/ 6340 h 558"/>
                <a:gd name="T32" fmla="+- 0 12839 12537"/>
                <a:gd name="T33" fmla="*/ T32 w 740"/>
                <a:gd name="T34" fmla="+- 0 6429 6138"/>
                <a:gd name="T35" fmla="*/ 6429 h 558"/>
                <a:gd name="T36" fmla="+- 0 12814 12537"/>
                <a:gd name="T37" fmla="*/ T36 w 740"/>
                <a:gd name="T38" fmla="+- 0 6516 6138"/>
                <a:gd name="T39" fmla="*/ 6516 h 558"/>
                <a:gd name="T40" fmla="+- 0 12787 12537"/>
                <a:gd name="T41" fmla="*/ T40 w 740"/>
                <a:gd name="T42" fmla="+- 0 6593 6138"/>
                <a:gd name="T43" fmla="*/ 6593 h 558"/>
                <a:gd name="T44" fmla="+- 0 12757 12537"/>
                <a:gd name="T45" fmla="*/ T44 w 740"/>
                <a:gd name="T46" fmla="+- 0 6646 6138"/>
                <a:gd name="T47" fmla="*/ 6646 h 558"/>
                <a:gd name="T48" fmla="+- 0 12705 12537"/>
                <a:gd name="T49" fmla="*/ T48 w 740"/>
                <a:gd name="T50" fmla="+- 0 6686 6138"/>
                <a:gd name="T51" fmla="*/ 6686 h 558"/>
                <a:gd name="T52" fmla="+- 0 12650 12537"/>
                <a:gd name="T53" fmla="*/ T52 w 740"/>
                <a:gd name="T54" fmla="+- 0 6695 6138"/>
                <a:gd name="T55" fmla="*/ 6695 h 558"/>
                <a:gd name="T56" fmla="+- 0 12594 12537"/>
                <a:gd name="T57" fmla="*/ T56 w 740"/>
                <a:gd name="T58" fmla="+- 0 6686 6138"/>
                <a:gd name="T59" fmla="*/ 6686 h 558"/>
                <a:gd name="T60" fmla="+- 0 12537 12537"/>
                <a:gd name="T61" fmla="*/ T60 w 740"/>
                <a:gd name="T62" fmla="+- 0 6666 6138"/>
                <a:gd name="T63" fmla="*/ 6666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4" y="2"/>
                  </a:lnTo>
                  <a:lnTo>
                    <a:pt x="590" y="0"/>
                  </a:lnTo>
                  <a:lnTo>
                    <a:pt x="520" y="8"/>
                  </a:lnTo>
                  <a:lnTo>
                    <a:pt x="456" y="29"/>
                  </a:lnTo>
                  <a:lnTo>
                    <a:pt x="400" y="68"/>
                  </a:lnTo>
                  <a:lnTo>
                    <a:pt x="361" y="124"/>
                  </a:lnTo>
                  <a:lnTo>
                    <a:pt x="329" y="202"/>
                  </a:lnTo>
                  <a:lnTo>
                    <a:pt x="302" y="291"/>
                  </a:lnTo>
                  <a:lnTo>
                    <a:pt x="277" y="378"/>
                  </a:lnTo>
                  <a:lnTo>
                    <a:pt x="250" y="455"/>
                  </a:lnTo>
                  <a:lnTo>
                    <a:pt x="220" y="508"/>
                  </a:lnTo>
                  <a:lnTo>
                    <a:pt x="168" y="548"/>
                  </a:lnTo>
                  <a:lnTo>
                    <a:pt x="113" y="557"/>
                  </a:lnTo>
                  <a:lnTo>
                    <a:pt x="57" y="548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5" name="Line 59">
              <a:extLst>
                <a:ext uri="{FF2B5EF4-FFF2-40B4-BE49-F238E27FC236}">
                  <a16:creationId xmlns:a16="http://schemas.microsoft.com/office/drawing/2014/main" id="{877546DA-BF11-4622-8105-A5A80F16FD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68" y="4737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7" name="Line 57">
              <a:extLst>
                <a:ext uri="{FF2B5EF4-FFF2-40B4-BE49-F238E27FC236}">
                  <a16:creationId xmlns:a16="http://schemas.microsoft.com/office/drawing/2014/main" id="{DE3C0B38-7DFF-43C5-8D45-1DBB84DA7E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" y="7177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9" name="Freeform 56">
              <a:extLst>
                <a:ext uri="{FF2B5EF4-FFF2-40B4-BE49-F238E27FC236}">
                  <a16:creationId xmlns:a16="http://schemas.microsoft.com/office/drawing/2014/main" id="{9F23BC74-5888-4FAB-999A-98D27B1C6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3" y="6571"/>
              <a:ext cx="120" cy="120"/>
            </a:xfrm>
            <a:custGeom>
              <a:avLst/>
              <a:gdLst>
                <a:gd name="T0" fmla="+- 0 5483 5423"/>
                <a:gd name="T1" fmla="*/ T0 w 120"/>
                <a:gd name="T2" fmla="+- 0 6572 6572"/>
                <a:gd name="T3" fmla="*/ 6572 h 120"/>
                <a:gd name="T4" fmla="+- 0 5423 5423"/>
                <a:gd name="T5" fmla="*/ T4 w 120"/>
                <a:gd name="T6" fmla="+- 0 6692 6572"/>
                <a:gd name="T7" fmla="*/ 6692 h 120"/>
                <a:gd name="T8" fmla="+- 0 5543 5423"/>
                <a:gd name="T9" fmla="*/ T8 w 120"/>
                <a:gd name="T10" fmla="+- 0 6692 6572"/>
                <a:gd name="T11" fmla="*/ 6692 h 120"/>
                <a:gd name="T12" fmla="+- 0 5483 5423"/>
                <a:gd name="T13" fmla="*/ T12 w 120"/>
                <a:gd name="T14" fmla="+- 0 6572 6572"/>
                <a:gd name="T15" fmla="*/ 6572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lnTo>
                    <a:pt x="0" y="120"/>
                  </a:lnTo>
                  <a:lnTo>
                    <a:pt x="12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1" name="Line 36">
              <a:extLst>
                <a:ext uri="{FF2B5EF4-FFF2-40B4-BE49-F238E27FC236}">
                  <a16:creationId xmlns:a16="http://schemas.microsoft.com/office/drawing/2014/main" id="{FBCC5A40-3441-45B8-84CB-FA5A770C43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37" y="4718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3" name="Line 34">
              <a:extLst>
                <a:ext uri="{FF2B5EF4-FFF2-40B4-BE49-F238E27FC236}">
                  <a16:creationId xmlns:a16="http://schemas.microsoft.com/office/drawing/2014/main" id="{1F97A072-92B8-434E-BDF3-062983E97C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41" y="7118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6" name="Line 31">
              <a:extLst>
                <a:ext uri="{FF2B5EF4-FFF2-40B4-BE49-F238E27FC236}">
                  <a16:creationId xmlns:a16="http://schemas.microsoft.com/office/drawing/2014/main" id="{BB835A92-4BCA-441F-A42B-94A61EFB3F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67" y="4709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7" name="Freeform 30">
              <a:extLst>
                <a:ext uri="{FF2B5EF4-FFF2-40B4-BE49-F238E27FC236}">
                  <a16:creationId xmlns:a16="http://schemas.microsoft.com/office/drawing/2014/main" id="{06E43AFA-88FA-45E8-B847-8E819865D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07" y="4104"/>
              <a:ext cx="120" cy="120"/>
            </a:xfrm>
            <a:custGeom>
              <a:avLst/>
              <a:gdLst>
                <a:gd name="T0" fmla="+- 0 12367 12307"/>
                <a:gd name="T1" fmla="*/ T0 w 120"/>
                <a:gd name="T2" fmla="+- 0 4104 4104"/>
                <a:gd name="T3" fmla="*/ 4104 h 120"/>
                <a:gd name="T4" fmla="+- 0 12307 12307"/>
                <a:gd name="T5" fmla="*/ T4 w 120"/>
                <a:gd name="T6" fmla="+- 0 4224 4104"/>
                <a:gd name="T7" fmla="*/ 4224 h 120"/>
                <a:gd name="T8" fmla="+- 0 12427 12307"/>
                <a:gd name="T9" fmla="*/ T8 w 120"/>
                <a:gd name="T10" fmla="+- 0 4224 4104"/>
                <a:gd name="T11" fmla="*/ 4224 h 120"/>
                <a:gd name="T12" fmla="+- 0 12367 12307"/>
                <a:gd name="T13" fmla="*/ T12 w 120"/>
                <a:gd name="T14" fmla="+- 0 4104 4104"/>
                <a:gd name="T15" fmla="*/ 4104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lnTo>
                    <a:pt x="0" y="120"/>
                  </a:lnTo>
                  <a:lnTo>
                    <a:pt x="12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04" name="Line 29">
              <a:extLst>
                <a:ext uri="{FF2B5EF4-FFF2-40B4-BE49-F238E27FC236}">
                  <a16:creationId xmlns:a16="http://schemas.microsoft.com/office/drawing/2014/main" id="{193994F2-4119-4362-8C8C-B8C38F7856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52" y="7161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05" name="Freeform 28">
              <a:extLst>
                <a:ext uri="{FF2B5EF4-FFF2-40B4-BE49-F238E27FC236}">
                  <a16:creationId xmlns:a16="http://schemas.microsoft.com/office/drawing/2014/main" id="{BF75F74B-D5B4-42B2-8EB2-8A989454E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92" y="6556"/>
              <a:ext cx="120" cy="120"/>
            </a:xfrm>
            <a:custGeom>
              <a:avLst/>
              <a:gdLst>
                <a:gd name="T0" fmla="+- 0 12452 12392"/>
                <a:gd name="T1" fmla="*/ T0 w 120"/>
                <a:gd name="T2" fmla="+- 0 6556 6556"/>
                <a:gd name="T3" fmla="*/ 6556 h 120"/>
                <a:gd name="T4" fmla="+- 0 12392 12392"/>
                <a:gd name="T5" fmla="*/ T4 w 120"/>
                <a:gd name="T6" fmla="+- 0 6676 6556"/>
                <a:gd name="T7" fmla="*/ 6676 h 120"/>
                <a:gd name="T8" fmla="+- 0 12512 12392"/>
                <a:gd name="T9" fmla="*/ T8 w 120"/>
                <a:gd name="T10" fmla="+- 0 6676 6556"/>
                <a:gd name="T11" fmla="*/ 6676 h 120"/>
                <a:gd name="T12" fmla="+- 0 12452 12392"/>
                <a:gd name="T13" fmla="*/ T12 w 120"/>
                <a:gd name="T14" fmla="+- 0 6556 6556"/>
                <a:gd name="T15" fmla="*/ 6556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lnTo>
                    <a:pt x="0" y="120"/>
                  </a:lnTo>
                  <a:lnTo>
                    <a:pt x="12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699" name="Picture 27">
              <a:extLst>
                <a:ext uri="{FF2B5EF4-FFF2-40B4-BE49-F238E27FC236}">
                  <a16:creationId xmlns:a16="http://schemas.microsoft.com/office/drawing/2014/main" id="{593AAAF7-19BD-4675-B59E-1D9F58B6FC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8" y="3686"/>
              <a:ext cx="540" cy="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706" name="Rectangle 26">
              <a:extLst>
                <a:ext uri="{FF2B5EF4-FFF2-40B4-BE49-F238E27FC236}">
                  <a16:creationId xmlns:a16="http://schemas.microsoft.com/office/drawing/2014/main" id="{92DC84F2-826D-4896-BAB7-18624E10C9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8" y="3686"/>
              <a:ext cx="540" cy="540"/>
            </a:xfrm>
            <a:prstGeom prst="rect">
              <a:avLst/>
            </a:prstGeom>
            <a:noFill/>
            <a:ln w="6350">
              <a:solidFill>
                <a:srgbClr val="FFCA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697" name="Picture 25">
              <a:extLst>
                <a:ext uri="{FF2B5EF4-FFF2-40B4-BE49-F238E27FC236}">
                  <a16:creationId xmlns:a16="http://schemas.microsoft.com/office/drawing/2014/main" id="{21CBEB08-B68B-47DA-8E8E-CBC9DE92ED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9" y="6271"/>
              <a:ext cx="540" cy="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5" name="Line 92">
            <a:extLst>
              <a:ext uri="{FF2B5EF4-FFF2-40B4-BE49-F238E27FC236}">
                <a16:creationId xmlns:a16="http://schemas.microsoft.com/office/drawing/2014/main" id="{A2173E39-C6B3-4417-A4E2-EC01150D4E2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75047" y="2794030"/>
            <a:ext cx="1528652" cy="1540309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6" name="Line 92">
            <a:extLst>
              <a:ext uri="{FF2B5EF4-FFF2-40B4-BE49-F238E27FC236}">
                <a16:creationId xmlns:a16="http://schemas.microsoft.com/office/drawing/2014/main" id="{1C60D62F-A05E-4BEA-948A-879DD526028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83839" y="2794030"/>
            <a:ext cx="1522221" cy="152638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Line 92">
            <a:extLst>
              <a:ext uri="{FF2B5EF4-FFF2-40B4-BE49-F238E27FC236}">
                <a16:creationId xmlns:a16="http://schemas.microsoft.com/office/drawing/2014/main" id="{38538157-F274-4B96-843A-49E2404693D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58870" y="2749672"/>
            <a:ext cx="1596739" cy="1570744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A7BFEB2F-6D3C-FE48-BE0D-BB26E59BD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5251" y="6130570"/>
            <a:ext cx="2743200" cy="365125"/>
          </a:xfrm>
        </p:spPr>
        <p:txBody>
          <a:bodyPr/>
          <a:lstStyle/>
          <a:p>
            <a:fld id="{605CF97B-1311-3D42-8EC8-BFD91CFA157B}" type="slidenum">
              <a:rPr lang="en-US" smtClean="0"/>
              <a:t>10</a:t>
            </a:fld>
            <a:endParaRPr lang="en-US" dirty="0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31E538B7-CC90-9743-FCBF-91C20B7F2F58}"/>
              </a:ext>
            </a:extLst>
          </p:cNvPr>
          <p:cNvSpPr/>
          <p:nvPr/>
        </p:nvSpPr>
        <p:spPr>
          <a:xfrm>
            <a:off x="1163484" y="2707362"/>
            <a:ext cx="613322" cy="16435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urved Down Arrow 43">
            <a:extLst>
              <a:ext uri="{FF2B5EF4-FFF2-40B4-BE49-F238E27FC236}">
                <a16:creationId xmlns:a16="http://schemas.microsoft.com/office/drawing/2014/main" id="{C2C28051-1A54-CA93-A852-B77607D3ACAE}"/>
              </a:ext>
            </a:extLst>
          </p:cNvPr>
          <p:cNvSpPr/>
          <p:nvPr/>
        </p:nvSpPr>
        <p:spPr>
          <a:xfrm rot="16200000">
            <a:off x="17949" y="3688514"/>
            <a:ext cx="1546862" cy="868655"/>
          </a:xfrm>
          <a:prstGeom prst="curvedDownArrow">
            <a:avLst>
              <a:gd name="adj1" fmla="val 28768"/>
              <a:gd name="adj2" fmla="val 50000"/>
              <a:gd name="adj3" fmla="val 25000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Text Box 24">
            <a:extLst>
              <a:ext uri="{FF2B5EF4-FFF2-40B4-BE49-F238E27FC236}">
                <a16:creationId xmlns:a16="http://schemas.microsoft.com/office/drawing/2014/main" id="{C9029128-5577-91EC-7EA0-3168DD317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1886" y="2573481"/>
            <a:ext cx="212269" cy="377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6" name="Text Box 24">
            <a:extLst>
              <a:ext uri="{FF2B5EF4-FFF2-40B4-BE49-F238E27FC236}">
                <a16:creationId xmlns:a16="http://schemas.microsoft.com/office/drawing/2014/main" id="{02C39B8F-6CD8-FF19-6BEA-F6310331A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1332" y="2543619"/>
            <a:ext cx="167654" cy="372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1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542E4D3-E3D5-DA9E-9ED5-9640EE5AA50F}"/>
                  </a:ext>
                </a:extLst>
              </p:cNvPr>
              <p:cNvSpPr txBox="1"/>
              <p:nvPr/>
            </p:nvSpPr>
            <p:spPr>
              <a:xfrm>
                <a:off x="2963985" y="2377483"/>
                <a:ext cx="839295" cy="1864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1200" b="0" dirty="0"/>
                  <a:t>=1</a:t>
                </a:r>
                <a:endParaRPr lang="en-US" b="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542E4D3-E3D5-DA9E-9ED5-9640EE5AA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985" y="2377483"/>
                <a:ext cx="839295" cy="186461"/>
              </a:xfrm>
              <a:prstGeom prst="rect">
                <a:avLst/>
              </a:prstGeom>
              <a:blipFill>
                <a:blip r:embed="rId11"/>
                <a:stretch>
                  <a:fillRect l="-7463" t="-25000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 Box 2">
            <a:extLst>
              <a:ext uri="{FF2B5EF4-FFF2-40B4-BE49-F238E27FC236}">
                <a16:creationId xmlns:a16="http://schemas.microsoft.com/office/drawing/2014/main" id="{7701A84C-BFF6-AC02-5351-94BE9C74E9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7878" y="4184834"/>
            <a:ext cx="342928" cy="342865"/>
          </a:xfrm>
          <a:prstGeom prst="rect">
            <a:avLst/>
          </a:prstGeom>
          <a:noFill/>
          <a:ln w="6350">
            <a:solidFill>
              <a:srgbClr val="FFCA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‐1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C416C33-1282-35DE-330D-B19FC7FB27D7}"/>
              </a:ext>
            </a:extLst>
          </p:cNvPr>
          <p:cNvSpPr txBox="1"/>
          <p:nvPr/>
        </p:nvSpPr>
        <p:spPr>
          <a:xfrm>
            <a:off x="1399354" y="4729504"/>
            <a:ext cx="1230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FA1E1BC-9BC2-84F3-D073-8AC006E61392}"/>
                  </a:ext>
                </a:extLst>
              </p:cNvPr>
              <p:cNvSpPr txBox="1"/>
              <p:nvPr/>
            </p:nvSpPr>
            <p:spPr>
              <a:xfrm>
                <a:off x="2130574" y="3838003"/>
                <a:ext cx="690670" cy="4638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1200" b="0" dirty="0"/>
                  <a:t>=-2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FA1E1BC-9BC2-84F3-D073-8AC006E61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574" y="3838003"/>
                <a:ext cx="690670" cy="463845"/>
              </a:xfrm>
              <a:prstGeom prst="rect">
                <a:avLst/>
              </a:prstGeom>
              <a:blipFill>
                <a:blip r:embed="rId12"/>
                <a:stretch>
                  <a:fillRect l="-9091" t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74530EF-AC23-AE3F-E1C4-CD035F4B9F35}"/>
                  </a:ext>
                </a:extLst>
              </p:cNvPr>
              <p:cNvSpPr txBox="1"/>
              <p:nvPr/>
            </p:nvSpPr>
            <p:spPr>
              <a:xfrm>
                <a:off x="2281967" y="3146593"/>
                <a:ext cx="928964" cy="4638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1200" b="0" dirty="0"/>
                  <a:t>=-1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74530EF-AC23-AE3F-E1C4-CD035F4B9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967" y="3146593"/>
                <a:ext cx="928964" cy="463845"/>
              </a:xfrm>
              <a:prstGeom prst="rect">
                <a:avLst/>
              </a:prstGeom>
              <a:blipFill>
                <a:blip r:embed="rId13"/>
                <a:stretch>
                  <a:fillRect l="-5405" t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198ED7C-5ADD-158C-8B3A-E80059EFBD04}"/>
                  </a:ext>
                </a:extLst>
              </p:cNvPr>
              <p:cNvSpPr txBox="1"/>
              <p:nvPr/>
            </p:nvSpPr>
            <p:spPr>
              <a:xfrm>
                <a:off x="2832504" y="4439782"/>
                <a:ext cx="418769" cy="463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1200" b="0" dirty="0"/>
                  <a:t>=1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198ED7C-5ADD-158C-8B3A-E80059EFB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504" y="4439782"/>
                <a:ext cx="418769" cy="463845"/>
              </a:xfrm>
              <a:prstGeom prst="rect">
                <a:avLst/>
              </a:prstGeom>
              <a:blipFill>
                <a:blip r:embed="rId14"/>
                <a:stretch>
                  <a:fillRect l="-15152" t="-5405" r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 Box 22">
            <a:extLst>
              <a:ext uri="{FF2B5EF4-FFF2-40B4-BE49-F238E27FC236}">
                <a16:creationId xmlns:a16="http://schemas.microsoft.com/office/drawing/2014/main" id="{CE3678C6-33A0-8CEF-5741-EE60C973B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9551" y="2241002"/>
            <a:ext cx="167654" cy="372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3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Text Box 14">
            <a:extLst>
              <a:ext uri="{FF2B5EF4-FFF2-40B4-BE49-F238E27FC236}">
                <a16:creationId xmlns:a16="http://schemas.microsoft.com/office/drawing/2014/main" id="{D64395A1-9E55-B11D-F8DA-34AD0B046A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5258" y="3844848"/>
            <a:ext cx="379761" cy="372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‐2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675" name="TextBox 28674">
                <a:extLst>
                  <a:ext uri="{FF2B5EF4-FFF2-40B4-BE49-F238E27FC236}">
                    <a16:creationId xmlns:a16="http://schemas.microsoft.com/office/drawing/2014/main" id="{956CE4E5-8D93-8FAF-E1BE-28B7D441EBD2}"/>
                  </a:ext>
                </a:extLst>
              </p:cNvPr>
              <p:cNvSpPr txBox="1"/>
              <p:nvPr/>
            </p:nvSpPr>
            <p:spPr>
              <a:xfrm>
                <a:off x="1374685" y="5473371"/>
                <a:ext cx="3619797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8675" name="TextBox 28674">
                <a:extLst>
                  <a:ext uri="{FF2B5EF4-FFF2-40B4-BE49-F238E27FC236}">
                    <a16:creationId xmlns:a16="http://schemas.microsoft.com/office/drawing/2014/main" id="{956CE4E5-8D93-8FAF-E1BE-28B7D441E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685" y="5473371"/>
                <a:ext cx="3619797" cy="37446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676" name="TextBox 28675">
            <a:extLst>
              <a:ext uri="{FF2B5EF4-FFF2-40B4-BE49-F238E27FC236}">
                <a16:creationId xmlns:a16="http://schemas.microsoft.com/office/drawing/2014/main" id="{2C9C0175-DF56-C8BC-1495-44E7E5C0C156}"/>
              </a:ext>
            </a:extLst>
          </p:cNvPr>
          <p:cNvSpPr txBox="1"/>
          <p:nvPr/>
        </p:nvSpPr>
        <p:spPr>
          <a:xfrm>
            <a:off x="1739059" y="5925965"/>
            <a:ext cx="2424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2.74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= 3*0.86+(-1)*0.11</a:t>
            </a:r>
          </a:p>
        </p:txBody>
      </p:sp>
      <p:sp>
        <p:nvSpPr>
          <p:cNvPr id="28682" name="Text Box 21">
            <a:extLst>
              <a:ext uri="{FF2B5EF4-FFF2-40B4-BE49-F238E27FC236}">
                <a16:creationId xmlns:a16="http://schemas.microsoft.com/office/drawing/2014/main" id="{17377790-AE52-B5FA-0BF6-77AD867731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516" y="3603701"/>
            <a:ext cx="725894" cy="476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DejaVu Sans" charset="0"/>
                <a:cs typeface="Times New Roman" panose="02020603050405020304" pitchFamily="18" charset="0"/>
              </a:rPr>
              <a:t>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ea typeface="DejaVu Sans" charset="0"/>
                <a:cs typeface="DejaVu Sans" charset="0"/>
              </a:rPr>
              <a:t>0.12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685" name="Text Box 21">
            <a:extLst>
              <a:ext uri="{FF2B5EF4-FFF2-40B4-BE49-F238E27FC236}">
                <a16:creationId xmlns:a16="http://schemas.microsoft.com/office/drawing/2014/main" id="{A9D9B0DE-329B-C3FA-739C-4323AEC1E2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3870" y="1871195"/>
            <a:ext cx="1098641" cy="461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DejaVu Sans" charset="0"/>
                <a:cs typeface="Times New Roman" panose="02020603050405020304" pitchFamily="18" charset="0"/>
              </a:rPr>
              <a:t>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ea typeface="DejaVu Sans" charset="0"/>
                <a:cs typeface="DejaVu Sans" charset="0"/>
              </a:rPr>
              <a:t>0.98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689" name="TextBox 28688">
                <a:extLst>
                  <a:ext uri="{FF2B5EF4-FFF2-40B4-BE49-F238E27FC236}">
                    <a16:creationId xmlns:a16="http://schemas.microsoft.com/office/drawing/2014/main" id="{5892C42B-5EBC-3FD7-97B4-EC572B24B9C3}"/>
                  </a:ext>
                </a:extLst>
              </p:cNvPr>
              <p:cNvSpPr txBox="1"/>
              <p:nvPr/>
            </p:nvSpPr>
            <p:spPr>
              <a:xfrm>
                <a:off x="8905373" y="5450594"/>
                <a:ext cx="2435816" cy="1250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=0.62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r>
                  <a:rPr lang="en-US" dirty="0"/>
                  <a:t> </a:t>
                </a:r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8689" name="TextBox 28688">
                <a:extLst>
                  <a:ext uri="{FF2B5EF4-FFF2-40B4-BE49-F238E27FC236}">
                    <a16:creationId xmlns:a16="http://schemas.microsoft.com/office/drawing/2014/main" id="{5892C42B-5EBC-3FD7-97B4-EC572B24B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5373" y="5450594"/>
                <a:ext cx="2435816" cy="125027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691" name="Right Arrow 28690">
            <a:extLst>
              <a:ext uri="{FF2B5EF4-FFF2-40B4-BE49-F238E27FC236}">
                <a16:creationId xmlns:a16="http://schemas.microsoft.com/office/drawing/2014/main" id="{7FD57F24-52B5-6C07-D5B1-3F7EE322683D}"/>
              </a:ext>
            </a:extLst>
          </p:cNvPr>
          <p:cNvSpPr/>
          <p:nvPr/>
        </p:nvSpPr>
        <p:spPr>
          <a:xfrm>
            <a:off x="8173937" y="5664623"/>
            <a:ext cx="942953" cy="44043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92" name="TextBox 28691">
            <a:extLst>
              <a:ext uri="{FF2B5EF4-FFF2-40B4-BE49-F238E27FC236}">
                <a16:creationId xmlns:a16="http://schemas.microsoft.com/office/drawing/2014/main" id="{E701B0A9-35B5-55CA-876F-1D80B74BB713}"/>
              </a:ext>
            </a:extLst>
          </p:cNvPr>
          <p:cNvSpPr txBox="1"/>
          <p:nvPr/>
        </p:nvSpPr>
        <p:spPr>
          <a:xfrm>
            <a:off x="8151280" y="5081523"/>
            <a:ext cx="1181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5D176D-2FD3-9B97-90CE-85CF86102D32}"/>
                  </a:ext>
                </a:extLst>
              </p:cNvPr>
              <p:cNvSpPr txBox="1"/>
              <p:nvPr/>
            </p:nvSpPr>
            <p:spPr>
              <a:xfrm>
                <a:off x="4922653" y="2437844"/>
                <a:ext cx="894284" cy="556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12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5D176D-2FD3-9B97-90CE-85CF86102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653" y="2437844"/>
                <a:ext cx="894284" cy="55617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48F923-E70C-DBB7-2ADE-BDEADCC677F8}"/>
                  </a:ext>
                </a:extLst>
              </p:cNvPr>
              <p:cNvSpPr txBox="1"/>
              <p:nvPr/>
            </p:nvSpPr>
            <p:spPr>
              <a:xfrm>
                <a:off x="4450053" y="3318568"/>
                <a:ext cx="847496" cy="464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12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48F923-E70C-DBB7-2ADE-BDEADCC67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053" y="3318568"/>
                <a:ext cx="847496" cy="4642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8DA6A0A-1ACA-7E32-AA1E-248D64842839}"/>
                  </a:ext>
                </a:extLst>
              </p:cNvPr>
              <p:cNvSpPr txBox="1"/>
              <p:nvPr/>
            </p:nvSpPr>
            <p:spPr>
              <a:xfrm>
                <a:off x="4908013" y="3934524"/>
                <a:ext cx="699871" cy="1872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8DA6A0A-1ACA-7E32-AA1E-248D64842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013" y="3934524"/>
                <a:ext cx="699871" cy="187231"/>
              </a:xfrm>
              <a:prstGeom prst="rect">
                <a:avLst/>
              </a:prstGeom>
              <a:blipFill>
                <a:blip r:embed="rId19"/>
                <a:stretch>
                  <a:fillRect l="-3571" r="-5357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093E212-3DF5-6F4D-710B-7509BECC9865}"/>
                  </a:ext>
                </a:extLst>
              </p:cNvPr>
              <p:cNvSpPr txBox="1"/>
              <p:nvPr/>
            </p:nvSpPr>
            <p:spPr>
              <a:xfrm>
                <a:off x="4985503" y="4381136"/>
                <a:ext cx="737061" cy="464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12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093E212-3DF5-6F4D-710B-7509BECC9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5503" y="4381136"/>
                <a:ext cx="737061" cy="464230"/>
              </a:xfrm>
              <a:prstGeom prst="rect">
                <a:avLst/>
              </a:prstGeom>
              <a:blipFill>
                <a:blip r:embed="rId20"/>
                <a:stretch>
                  <a:fillRect l="-1695" t="-2703" r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 Box 3">
            <a:extLst>
              <a:ext uri="{FF2B5EF4-FFF2-40B4-BE49-F238E27FC236}">
                <a16:creationId xmlns:a16="http://schemas.microsoft.com/office/drawing/2014/main" id="{126D4203-0DE3-0A93-45FE-1F2BA8B818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7696" y="1968423"/>
            <a:ext cx="812232" cy="462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0.86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Text Box 12">
            <a:extLst>
              <a:ext uri="{FF2B5EF4-FFF2-40B4-BE49-F238E27FC236}">
                <a16:creationId xmlns:a16="http://schemas.microsoft.com/office/drawing/2014/main" id="{92038F99-0B33-72D6-74B2-B14127CEF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1448" y="3559039"/>
            <a:ext cx="824933" cy="302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11213" algn="l"/>
              </a:tabLs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DejaVu Sans" charset="0"/>
                <a:cs typeface="Times New Roman" panose="02020603050405020304" pitchFamily="18" charset="0"/>
              </a:rPr>
              <a:t>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ea typeface="DejaVu Sans" charset="0"/>
                <a:cs typeface="DejaVu Sans" charset="0"/>
              </a:rPr>
              <a:t>0.11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	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B23AC93-B999-273E-B964-4A67E4466622}"/>
                  </a:ext>
                </a:extLst>
              </p:cNvPr>
              <p:cNvSpPr txBox="1"/>
              <p:nvPr/>
            </p:nvSpPr>
            <p:spPr>
              <a:xfrm>
                <a:off x="7273090" y="2248016"/>
                <a:ext cx="600614" cy="7417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1200" b="0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B23AC93-B999-273E-B964-4A67E4466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090" y="2248016"/>
                <a:ext cx="600614" cy="741742"/>
              </a:xfrm>
              <a:prstGeom prst="rect">
                <a:avLst/>
              </a:prstGeom>
              <a:blipFill>
                <a:blip r:embed="rId21"/>
                <a:stretch>
                  <a:fillRect l="-4082" t="-1695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F3C47A5-CF40-F42D-E879-5738B96B9C8C}"/>
                  </a:ext>
                </a:extLst>
              </p:cNvPr>
              <p:cNvSpPr txBox="1"/>
              <p:nvPr/>
            </p:nvSpPr>
            <p:spPr>
              <a:xfrm>
                <a:off x="6730667" y="3506227"/>
                <a:ext cx="934358" cy="5729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12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F3C47A5-CF40-F42D-E879-5738B96B9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667" y="3506227"/>
                <a:ext cx="934358" cy="57291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8BD583E3-A8AD-07BC-9503-531D22EB208A}"/>
              </a:ext>
            </a:extLst>
          </p:cNvPr>
          <p:cNvSpPr txBox="1"/>
          <p:nvPr/>
        </p:nvSpPr>
        <p:spPr>
          <a:xfrm>
            <a:off x="5842000" y="2235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99EB210-9214-E3A2-BF1C-DB628752C71A}"/>
              </a:ext>
            </a:extLst>
          </p:cNvPr>
          <p:cNvSpPr/>
          <p:nvPr/>
        </p:nvSpPr>
        <p:spPr>
          <a:xfrm>
            <a:off x="8146701" y="1940977"/>
            <a:ext cx="737159" cy="369962"/>
          </a:xfrm>
          <a:prstGeom prst="rect">
            <a:avLst/>
          </a:prstGeom>
          <a:solidFill>
            <a:schemeClr val="accent4">
              <a:alpha val="74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 Box 3">
            <a:extLst>
              <a:ext uri="{FF2B5EF4-FFF2-40B4-BE49-F238E27FC236}">
                <a16:creationId xmlns:a16="http://schemas.microsoft.com/office/drawing/2014/main" id="{BF052373-7450-1C5E-257F-7564BD69B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9979" y="1972748"/>
            <a:ext cx="658400" cy="355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0.62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25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  <p:bldP spid="28684" grpId="0" animBg="1"/>
      <p:bldP spid="28675" grpId="0"/>
      <p:bldP spid="28676" grpId="0"/>
      <p:bldP spid="28689" grpId="0"/>
      <p:bldP spid="28691" grpId="0" animBg="1"/>
      <p:bldP spid="28692" grpId="0"/>
      <p:bldP spid="35" grpId="0"/>
      <p:bldP spid="36" grpId="0"/>
      <p:bldP spid="42" grpId="0"/>
      <p:bldP spid="47" grpId="0"/>
      <p:bldP spid="61" grpId="0" animBg="1"/>
      <p:bldP spid="6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505A23CE-5B32-408D-DAC3-50E9C5A86E2C}"/>
              </a:ext>
            </a:extLst>
          </p:cNvPr>
          <p:cNvSpPr/>
          <p:nvPr/>
        </p:nvSpPr>
        <p:spPr>
          <a:xfrm>
            <a:off x="6078754" y="1940977"/>
            <a:ext cx="737159" cy="369962"/>
          </a:xfrm>
          <a:prstGeom prst="rect">
            <a:avLst/>
          </a:prstGeom>
          <a:solidFill>
            <a:schemeClr val="accent4">
              <a:alpha val="74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BB50AB-3F57-2DD1-424A-65736385E5A3}"/>
              </a:ext>
            </a:extLst>
          </p:cNvPr>
          <p:cNvSpPr/>
          <p:nvPr/>
        </p:nvSpPr>
        <p:spPr>
          <a:xfrm>
            <a:off x="5964295" y="3540920"/>
            <a:ext cx="737159" cy="369962"/>
          </a:xfrm>
          <a:prstGeom prst="rect">
            <a:avLst/>
          </a:prstGeom>
          <a:solidFill>
            <a:schemeClr val="accent4">
              <a:alpha val="74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86" name="Rectangle 28685">
            <a:extLst>
              <a:ext uri="{FF2B5EF4-FFF2-40B4-BE49-F238E27FC236}">
                <a16:creationId xmlns:a16="http://schemas.microsoft.com/office/drawing/2014/main" id="{4EA68DB4-0D91-6AD8-B459-52282F14B514}"/>
              </a:ext>
            </a:extLst>
          </p:cNvPr>
          <p:cNvSpPr/>
          <p:nvPr/>
        </p:nvSpPr>
        <p:spPr>
          <a:xfrm>
            <a:off x="3919872" y="3580069"/>
            <a:ext cx="737159" cy="369962"/>
          </a:xfrm>
          <a:prstGeom prst="rect">
            <a:avLst/>
          </a:prstGeom>
          <a:solidFill>
            <a:schemeClr val="accent4">
              <a:alpha val="74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84" name="Rectangle 28683">
            <a:extLst>
              <a:ext uri="{FF2B5EF4-FFF2-40B4-BE49-F238E27FC236}">
                <a16:creationId xmlns:a16="http://schemas.microsoft.com/office/drawing/2014/main" id="{727016A0-28EA-8394-6447-C82C029D5AAA}"/>
              </a:ext>
            </a:extLst>
          </p:cNvPr>
          <p:cNvSpPr/>
          <p:nvPr/>
        </p:nvSpPr>
        <p:spPr>
          <a:xfrm>
            <a:off x="1581712" y="5487450"/>
            <a:ext cx="6491023" cy="795463"/>
          </a:xfrm>
          <a:prstGeom prst="rect">
            <a:avLst/>
          </a:prstGeom>
          <a:solidFill>
            <a:schemeClr val="accent4">
              <a:lumMod val="40000"/>
              <a:lumOff val="60000"/>
              <a:alpha val="43790"/>
            </a:schemeClr>
          </a:solidFill>
          <a:ln>
            <a:solidFill>
              <a:schemeClr val="accent1">
                <a:shade val="1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8683" name="Rectangle 28682">
            <a:extLst>
              <a:ext uri="{FF2B5EF4-FFF2-40B4-BE49-F238E27FC236}">
                <a16:creationId xmlns:a16="http://schemas.microsoft.com/office/drawing/2014/main" id="{3257C29E-1FE6-D220-D131-5842C86A8D3E}"/>
              </a:ext>
            </a:extLst>
          </p:cNvPr>
          <p:cNvSpPr/>
          <p:nvPr/>
        </p:nvSpPr>
        <p:spPr>
          <a:xfrm>
            <a:off x="3904927" y="1876375"/>
            <a:ext cx="737159" cy="369962"/>
          </a:xfrm>
          <a:prstGeom prst="rect">
            <a:avLst/>
          </a:prstGeom>
          <a:solidFill>
            <a:schemeClr val="accent4">
              <a:alpha val="74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A1C79A-D399-491A-9489-B12075BA7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 -Structure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FB5F6-E5DD-495C-8006-87AFC755D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439" y="1311744"/>
            <a:ext cx="10515600" cy="658566"/>
          </a:xfrm>
        </p:spPr>
        <p:txBody>
          <a:bodyPr/>
          <a:lstStyle/>
          <a:p>
            <a:r>
              <a:rPr lang="en-US" b="1" dirty="0"/>
              <a:t>Fully Connected Feedforward Network</a:t>
            </a:r>
          </a:p>
        </p:txBody>
      </p:sp>
      <p:sp>
        <p:nvSpPr>
          <p:cNvPr id="7" name="Rectangle 107">
            <a:extLst>
              <a:ext uri="{FF2B5EF4-FFF2-40B4-BE49-F238E27FC236}">
                <a16:creationId xmlns:a16="http://schemas.microsoft.com/office/drawing/2014/main" id="{4E84951A-A68B-4EB1-B594-487EF2A8F8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085" y="1365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23672" tIns="1701264" rIns="710976" bIns="177744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8" name="Group 1">
            <a:extLst>
              <a:ext uri="{FF2B5EF4-FFF2-40B4-BE49-F238E27FC236}">
                <a16:creationId xmlns:a16="http://schemas.microsoft.com/office/drawing/2014/main" id="{4D9C8332-9C4A-4537-AE07-D89A22A37685}"/>
              </a:ext>
            </a:extLst>
          </p:cNvPr>
          <p:cNvGrpSpPr>
            <a:grpSpLocks/>
          </p:cNvGrpSpPr>
          <p:nvPr/>
        </p:nvGrpSpPr>
        <p:grpSpPr bwMode="auto">
          <a:xfrm>
            <a:off x="1966154" y="2378783"/>
            <a:ext cx="7560300" cy="2369578"/>
            <a:chOff x="2349" y="3445"/>
            <a:chExt cx="11905" cy="3732"/>
          </a:xfrm>
        </p:grpSpPr>
        <p:sp>
          <p:nvSpPr>
            <p:cNvPr id="9" name="Line 106">
              <a:extLst>
                <a:ext uri="{FF2B5EF4-FFF2-40B4-BE49-F238E27FC236}">
                  <a16:creationId xmlns:a16="http://schemas.microsoft.com/office/drawing/2014/main" id="{C6FE6508-3F39-4BD5-AAE8-D64717C852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22" y="6482"/>
              <a:ext cx="99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5">
              <a:extLst>
                <a:ext uri="{FF2B5EF4-FFF2-40B4-BE49-F238E27FC236}">
                  <a16:creationId xmlns:a16="http://schemas.microsoft.com/office/drawing/2014/main" id="{79712849-4AEF-4000-A527-DDEBD2AB5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34" y="6421"/>
              <a:ext cx="120" cy="120"/>
            </a:xfrm>
            <a:custGeom>
              <a:avLst/>
              <a:gdLst>
                <a:gd name="T0" fmla="+- 0 14134 14134"/>
                <a:gd name="T1" fmla="*/ T0 w 120"/>
                <a:gd name="T2" fmla="+- 0 6422 6422"/>
                <a:gd name="T3" fmla="*/ 6422 h 120"/>
                <a:gd name="T4" fmla="+- 0 14134 14134"/>
                <a:gd name="T5" fmla="*/ T4 w 120"/>
                <a:gd name="T6" fmla="+- 0 6542 6422"/>
                <a:gd name="T7" fmla="*/ 6542 h 120"/>
                <a:gd name="T8" fmla="+- 0 14254 14134"/>
                <a:gd name="T9" fmla="*/ T8 w 120"/>
                <a:gd name="T10" fmla="+- 0 6482 6422"/>
                <a:gd name="T11" fmla="*/ 6482 h 120"/>
                <a:gd name="T12" fmla="+- 0 14134 14134"/>
                <a:gd name="T13" fmla="*/ T12 w 120"/>
                <a:gd name="T14" fmla="+- 0 6422 6422"/>
                <a:gd name="T15" fmla="*/ 6422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76" name="Picture 104">
              <a:extLst>
                <a:ext uri="{FF2B5EF4-FFF2-40B4-BE49-F238E27FC236}">
                  <a16:creationId xmlns:a16="http://schemas.microsoft.com/office/drawing/2014/main" id="{82A8CBBC-0B40-473D-99E3-1B1EC8467E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38" y="5964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Freeform 103">
              <a:extLst>
                <a:ext uri="{FF2B5EF4-FFF2-40B4-BE49-F238E27FC236}">
                  <a16:creationId xmlns:a16="http://schemas.microsoft.com/office/drawing/2014/main" id="{55D4ACEF-0E18-4166-BDAC-CA0E3F6DC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38" y="5964"/>
              <a:ext cx="905" cy="905"/>
            </a:xfrm>
            <a:custGeom>
              <a:avLst/>
              <a:gdLst>
                <a:gd name="T0" fmla="+- 0 12438 12438"/>
                <a:gd name="T1" fmla="*/ T0 w 905"/>
                <a:gd name="T2" fmla="+- 0 6417 5965"/>
                <a:gd name="T3" fmla="*/ 6417 h 905"/>
                <a:gd name="T4" fmla="+- 0 12444 12438"/>
                <a:gd name="T5" fmla="*/ T4 w 905"/>
                <a:gd name="T6" fmla="+- 0 6343 5965"/>
                <a:gd name="T7" fmla="*/ 6343 h 905"/>
                <a:gd name="T8" fmla="+- 0 12461 12438"/>
                <a:gd name="T9" fmla="*/ T8 w 905"/>
                <a:gd name="T10" fmla="+- 0 6274 5965"/>
                <a:gd name="T11" fmla="*/ 6274 h 905"/>
                <a:gd name="T12" fmla="+- 0 12488 12438"/>
                <a:gd name="T13" fmla="*/ T12 w 905"/>
                <a:gd name="T14" fmla="+- 0 6209 5965"/>
                <a:gd name="T15" fmla="*/ 6209 h 905"/>
                <a:gd name="T16" fmla="+- 0 12525 12438"/>
                <a:gd name="T17" fmla="*/ T16 w 905"/>
                <a:gd name="T18" fmla="+- 0 6150 5965"/>
                <a:gd name="T19" fmla="*/ 6150 h 905"/>
                <a:gd name="T20" fmla="+- 0 12570 12438"/>
                <a:gd name="T21" fmla="*/ T20 w 905"/>
                <a:gd name="T22" fmla="+- 0 6097 5965"/>
                <a:gd name="T23" fmla="*/ 6097 h 905"/>
                <a:gd name="T24" fmla="+- 0 12623 12438"/>
                <a:gd name="T25" fmla="*/ T24 w 905"/>
                <a:gd name="T26" fmla="+- 0 6052 5965"/>
                <a:gd name="T27" fmla="*/ 6052 h 905"/>
                <a:gd name="T28" fmla="+- 0 12682 12438"/>
                <a:gd name="T29" fmla="*/ T28 w 905"/>
                <a:gd name="T30" fmla="+- 0 6015 5965"/>
                <a:gd name="T31" fmla="*/ 6015 h 905"/>
                <a:gd name="T32" fmla="+- 0 12747 12438"/>
                <a:gd name="T33" fmla="*/ T32 w 905"/>
                <a:gd name="T34" fmla="+- 0 5988 5965"/>
                <a:gd name="T35" fmla="*/ 5988 h 905"/>
                <a:gd name="T36" fmla="+- 0 12817 12438"/>
                <a:gd name="T37" fmla="*/ T36 w 905"/>
                <a:gd name="T38" fmla="+- 0 5971 5965"/>
                <a:gd name="T39" fmla="*/ 5971 h 905"/>
                <a:gd name="T40" fmla="+- 0 12890 12438"/>
                <a:gd name="T41" fmla="*/ T40 w 905"/>
                <a:gd name="T42" fmla="+- 0 5965 5965"/>
                <a:gd name="T43" fmla="*/ 5965 h 905"/>
                <a:gd name="T44" fmla="+- 0 12963 12438"/>
                <a:gd name="T45" fmla="*/ T44 w 905"/>
                <a:gd name="T46" fmla="+- 0 5971 5965"/>
                <a:gd name="T47" fmla="*/ 5971 h 905"/>
                <a:gd name="T48" fmla="+- 0 13033 12438"/>
                <a:gd name="T49" fmla="*/ T48 w 905"/>
                <a:gd name="T50" fmla="+- 0 5988 5965"/>
                <a:gd name="T51" fmla="*/ 5988 h 905"/>
                <a:gd name="T52" fmla="+- 0 13098 12438"/>
                <a:gd name="T53" fmla="*/ T52 w 905"/>
                <a:gd name="T54" fmla="+- 0 6015 5965"/>
                <a:gd name="T55" fmla="*/ 6015 h 905"/>
                <a:gd name="T56" fmla="+- 0 13157 12438"/>
                <a:gd name="T57" fmla="*/ T56 w 905"/>
                <a:gd name="T58" fmla="+- 0 6052 5965"/>
                <a:gd name="T59" fmla="*/ 6052 h 905"/>
                <a:gd name="T60" fmla="+- 0 13210 12438"/>
                <a:gd name="T61" fmla="*/ T60 w 905"/>
                <a:gd name="T62" fmla="+- 0 6097 5965"/>
                <a:gd name="T63" fmla="*/ 6097 h 905"/>
                <a:gd name="T64" fmla="+- 0 13255 12438"/>
                <a:gd name="T65" fmla="*/ T64 w 905"/>
                <a:gd name="T66" fmla="+- 0 6150 5965"/>
                <a:gd name="T67" fmla="*/ 6150 h 905"/>
                <a:gd name="T68" fmla="+- 0 13292 12438"/>
                <a:gd name="T69" fmla="*/ T68 w 905"/>
                <a:gd name="T70" fmla="+- 0 6209 5965"/>
                <a:gd name="T71" fmla="*/ 6209 h 905"/>
                <a:gd name="T72" fmla="+- 0 13319 12438"/>
                <a:gd name="T73" fmla="*/ T72 w 905"/>
                <a:gd name="T74" fmla="+- 0 6274 5965"/>
                <a:gd name="T75" fmla="*/ 6274 h 905"/>
                <a:gd name="T76" fmla="+- 0 13336 12438"/>
                <a:gd name="T77" fmla="*/ T76 w 905"/>
                <a:gd name="T78" fmla="+- 0 6343 5965"/>
                <a:gd name="T79" fmla="*/ 6343 h 905"/>
                <a:gd name="T80" fmla="+- 0 13342 12438"/>
                <a:gd name="T81" fmla="*/ T80 w 905"/>
                <a:gd name="T82" fmla="+- 0 6417 5965"/>
                <a:gd name="T83" fmla="*/ 6417 h 905"/>
                <a:gd name="T84" fmla="+- 0 13336 12438"/>
                <a:gd name="T85" fmla="*/ T84 w 905"/>
                <a:gd name="T86" fmla="+- 0 6490 5965"/>
                <a:gd name="T87" fmla="*/ 6490 h 905"/>
                <a:gd name="T88" fmla="+- 0 13319 12438"/>
                <a:gd name="T89" fmla="*/ T88 w 905"/>
                <a:gd name="T90" fmla="+- 0 6560 5965"/>
                <a:gd name="T91" fmla="*/ 6560 h 905"/>
                <a:gd name="T92" fmla="+- 0 13292 12438"/>
                <a:gd name="T93" fmla="*/ T92 w 905"/>
                <a:gd name="T94" fmla="+- 0 6624 5965"/>
                <a:gd name="T95" fmla="*/ 6624 h 905"/>
                <a:gd name="T96" fmla="+- 0 13255 12438"/>
                <a:gd name="T97" fmla="*/ T96 w 905"/>
                <a:gd name="T98" fmla="+- 0 6684 5965"/>
                <a:gd name="T99" fmla="*/ 6684 h 905"/>
                <a:gd name="T100" fmla="+- 0 13210 12438"/>
                <a:gd name="T101" fmla="*/ T100 w 905"/>
                <a:gd name="T102" fmla="+- 0 6736 5965"/>
                <a:gd name="T103" fmla="*/ 6736 h 905"/>
                <a:gd name="T104" fmla="+- 0 13157 12438"/>
                <a:gd name="T105" fmla="*/ T104 w 905"/>
                <a:gd name="T106" fmla="+- 0 6782 5965"/>
                <a:gd name="T107" fmla="*/ 6782 h 905"/>
                <a:gd name="T108" fmla="+- 0 13098 12438"/>
                <a:gd name="T109" fmla="*/ T108 w 905"/>
                <a:gd name="T110" fmla="+- 0 6818 5965"/>
                <a:gd name="T111" fmla="*/ 6818 h 905"/>
                <a:gd name="T112" fmla="+- 0 13033 12438"/>
                <a:gd name="T113" fmla="*/ T112 w 905"/>
                <a:gd name="T114" fmla="+- 0 6846 5965"/>
                <a:gd name="T115" fmla="*/ 6846 h 905"/>
                <a:gd name="T116" fmla="+- 0 12963 12438"/>
                <a:gd name="T117" fmla="*/ T116 w 905"/>
                <a:gd name="T118" fmla="+- 0 6863 5965"/>
                <a:gd name="T119" fmla="*/ 6863 h 905"/>
                <a:gd name="T120" fmla="+- 0 12890 12438"/>
                <a:gd name="T121" fmla="*/ T120 w 905"/>
                <a:gd name="T122" fmla="+- 0 6869 5965"/>
                <a:gd name="T123" fmla="*/ 6869 h 905"/>
                <a:gd name="T124" fmla="+- 0 12817 12438"/>
                <a:gd name="T125" fmla="*/ T124 w 905"/>
                <a:gd name="T126" fmla="+- 0 6863 5965"/>
                <a:gd name="T127" fmla="*/ 6863 h 905"/>
                <a:gd name="T128" fmla="+- 0 12747 12438"/>
                <a:gd name="T129" fmla="*/ T128 w 905"/>
                <a:gd name="T130" fmla="+- 0 6846 5965"/>
                <a:gd name="T131" fmla="*/ 6846 h 905"/>
                <a:gd name="T132" fmla="+- 0 12682 12438"/>
                <a:gd name="T133" fmla="*/ T132 w 905"/>
                <a:gd name="T134" fmla="+- 0 6818 5965"/>
                <a:gd name="T135" fmla="*/ 6818 h 905"/>
                <a:gd name="T136" fmla="+- 0 12623 12438"/>
                <a:gd name="T137" fmla="*/ T136 w 905"/>
                <a:gd name="T138" fmla="+- 0 6782 5965"/>
                <a:gd name="T139" fmla="*/ 6782 h 905"/>
                <a:gd name="T140" fmla="+- 0 12570 12438"/>
                <a:gd name="T141" fmla="*/ T140 w 905"/>
                <a:gd name="T142" fmla="+- 0 6736 5965"/>
                <a:gd name="T143" fmla="*/ 6736 h 905"/>
                <a:gd name="T144" fmla="+- 0 12525 12438"/>
                <a:gd name="T145" fmla="*/ T144 w 905"/>
                <a:gd name="T146" fmla="+- 0 6684 5965"/>
                <a:gd name="T147" fmla="*/ 6684 h 905"/>
                <a:gd name="T148" fmla="+- 0 12488 12438"/>
                <a:gd name="T149" fmla="*/ T148 w 905"/>
                <a:gd name="T150" fmla="+- 0 6624 5965"/>
                <a:gd name="T151" fmla="*/ 6624 h 905"/>
                <a:gd name="T152" fmla="+- 0 12461 12438"/>
                <a:gd name="T153" fmla="*/ T152 w 905"/>
                <a:gd name="T154" fmla="+- 0 6560 5965"/>
                <a:gd name="T155" fmla="*/ 6560 h 905"/>
                <a:gd name="T156" fmla="+- 0 12444 12438"/>
                <a:gd name="T157" fmla="*/ T156 w 905"/>
                <a:gd name="T158" fmla="+- 0 6490 5965"/>
                <a:gd name="T159" fmla="*/ 6490 h 905"/>
                <a:gd name="T160" fmla="+- 0 12438 12438"/>
                <a:gd name="T161" fmla="*/ T160 w 905"/>
                <a:gd name="T162" fmla="+- 0 6417 5965"/>
                <a:gd name="T163" fmla="*/ 6417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8"/>
                  </a:lnTo>
                  <a:lnTo>
                    <a:pt x="23" y="309"/>
                  </a:lnTo>
                  <a:lnTo>
                    <a:pt x="50" y="244"/>
                  </a:lnTo>
                  <a:lnTo>
                    <a:pt x="87" y="185"/>
                  </a:lnTo>
                  <a:lnTo>
                    <a:pt x="132" y="132"/>
                  </a:lnTo>
                  <a:lnTo>
                    <a:pt x="185" y="87"/>
                  </a:lnTo>
                  <a:lnTo>
                    <a:pt x="244" y="50"/>
                  </a:lnTo>
                  <a:lnTo>
                    <a:pt x="309" y="23"/>
                  </a:lnTo>
                  <a:lnTo>
                    <a:pt x="379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60" y="50"/>
                  </a:lnTo>
                  <a:lnTo>
                    <a:pt x="719" y="87"/>
                  </a:lnTo>
                  <a:lnTo>
                    <a:pt x="772" y="132"/>
                  </a:lnTo>
                  <a:lnTo>
                    <a:pt x="817" y="185"/>
                  </a:lnTo>
                  <a:lnTo>
                    <a:pt x="854" y="244"/>
                  </a:lnTo>
                  <a:lnTo>
                    <a:pt x="881" y="309"/>
                  </a:lnTo>
                  <a:lnTo>
                    <a:pt x="898" y="378"/>
                  </a:lnTo>
                  <a:lnTo>
                    <a:pt x="904" y="452"/>
                  </a:lnTo>
                  <a:lnTo>
                    <a:pt x="898" y="525"/>
                  </a:lnTo>
                  <a:lnTo>
                    <a:pt x="881" y="595"/>
                  </a:lnTo>
                  <a:lnTo>
                    <a:pt x="854" y="659"/>
                  </a:lnTo>
                  <a:lnTo>
                    <a:pt x="817" y="719"/>
                  </a:lnTo>
                  <a:lnTo>
                    <a:pt x="772" y="771"/>
                  </a:lnTo>
                  <a:lnTo>
                    <a:pt x="719" y="817"/>
                  </a:lnTo>
                  <a:lnTo>
                    <a:pt x="660" y="853"/>
                  </a:lnTo>
                  <a:lnTo>
                    <a:pt x="595" y="881"/>
                  </a:lnTo>
                  <a:lnTo>
                    <a:pt x="525" y="898"/>
                  </a:lnTo>
                  <a:lnTo>
                    <a:pt x="452" y="904"/>
                  </a:lnTo>
                  <a:lnTo>
                    <a:pt x="379" y="898"/>
                  </a:lnTo>
                  <a:lnTo>
                    <a:pt x="309" y="881"/>
                  </a:lnTo>
                  <a:lnTo>
                    <a:pt x="244" y="853"/>
                  </a:lnTo>
                  <a:lnTo>
                    <a:pt x="185" y="817"/>
                  </a:lnTo>
                  <a:lnTo>
                    <a:pt x="132" y="771"/>
                  </a:lnTo>
                  <a:lnTo>
                    <a:pt x="87" y="719"/>
                  </a:lnTo>
                  <a:lnTo>
                    <a:pt x="50" y="659"/>
                  </a:lnTo>
                  <a:lnTo>
                    <a:pt x="23" y="595"/>
                  </a:lnTo>
                  <a:lnTo>
                    <a:pt x="6" y="525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81B85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02">
              <a:extLst>
                <a:ext uri="{FF2B5EF4-FFF2-40B4-BE49-F238E27FC236}">
                  <a16:creationId xmlns:a16="http://schemas.microsoft.com/office/drawing/2014/main" id="{C8727C63-554F-4A48-ADB3-E0ECC98F77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22" y="3868"/>
              <a:ext cx="98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1">
              <a:extLst>
                <a:ext uri="{FF2B5EF4-FFF2-40B4-BE49-F238E27FC236}">
                  <a16:creationId xmlns:a16="http://schemas.microsoft.com/office/drawing/2014/main" id="{33722FA6-5583-4791-8683-A303CC54E3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24" y="3808"/>
              <a:ext cx="120" cy="120"/>
            </a:xfrm>
            <a:custGeom>
              <a:avLst/>
              <a:gdLst>
                <a:gd name="T0" fmla="+- 0 14124 14124"/>
                <a:gd name="T1" fmla="*/ T0 w 120"/>
                <a:gd name="T2" fmla="+- 0 3808 3808"/>
                <a:gd name="T3" fmla="*/ 3808 h 120"/>
                <a:gd name="T4" fmla="+- 0 14124 14124"/>
                <a:gd name="T5" fmla="*/ T4 w 120"/>
                <a:gd name="T6" fmla="+- 0 3928 3808"/>
                <a:gd name="T7" fmla="*/ 3928 h 120"/>
                <a:gd name="T8" fmla="+- 0 14244 14124"/>
                <a:gd name="T9" fmla="*/ T8 w 120"/>
                <a:gd name="T10" fmla="+- 0 3868 3808"/>
                <a:gd name="T11" fmla="*/ 3868 h 120"/>
                <a:gd name="T12" fmla="+- 0 14124 14124"/>
                <a:gd name="T13" fmla="*/ T12 w 120"/>
                <a:gd name="T14" fmla="+- 0 3808 3808"/>
                <a:gd name="T15" fmla="*/ 3808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72" name="Picture 100">
              <a:extLst>
                <a:ext uri="{FF2B5EF4-FFF2-40B4-BE49-F238E27FC236}">
                  <a16:creationId xmlns:a16="http://schemas.microsoft.com/office/drawing/2014/main" id="{F65CD7AF-6151-47AA-BC96-345648E43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72" y="3445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Freeform 99">
              <a:extLst>
                <a:ext uri="{FF2B5EF4-FFF2-40B4-BE49-F238E27FC236}">
                  <a16:creationId xmlns:a16="http://schemas.microsoft.com/office/drawing/2014/main" id="{8ECEE3E5-A562-4BF0-B91C-C5DC2A531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72" y="3445"/>
              <a:ext cx="905" cy="905"/>
            </a:xfrm>
            <a:custGeom>
              <a:avLst/>
              <a:gdLst>
                <a:gd name="T0" fmla="+- 0 12372 12372"/>
                <a:gd name="T1" fmla="*/ T0 w 905"/>
                <a:gd name="T2" fmla="+- 0 3897 3445"/>
                <a:gd name="T3" fmla="*/ 3897 h 905"/>
                <a:gd name="T4" fmla="+- 0 12378 12372"/>
                <a:gd name="T5" fmla="*/ T4 w 905"/>
                <a:gd name="T6" fmla="+- 0 3824 3445"/>
                <a:gd name="T7" fmla="*/ 3824 h 905"/>
                <a:gd name="T8" fmla="+- 0 12395 12372"/>
                <a:gd name="T9" fmla="*/ T8 w 905"/>
                <a:gd name="T10" fmla="+- 0 3754 3445"/>
                <a:gd name="T11" fmla="*/ 3754 h 905"/>
                <a:gd name="T12" fmla="+- 0 12423 12372"/>
                <a:gd name="T13" fmla="*/ T12 w 905"/>
                <a:gd name="T14" fmla="+- 0 3689 3445"/>
                <a:gd name="T15" fmla="*/ 3689 h 905"/>
                <a:gd name="T16" fmla="+- 0 12460 12372"/>
                <a:gd name="T17" fmla="*/ T16 w 905"/>
                <a:gd name="T18" fmla="+- 0 3630 3445"/>
                <a:gd name="T19" fmla="*/ 3630 h 905"/>
                <a:gd name="T20" fmla="+- 0 12505 12372"/>
                <a:gd name="T21" fmla="*/ T20 w 905"/>
                <a:gd name="T22" fmla="+- 0 3577 3445"/>
                <a:gd name="T23" fmla="*/ 3577 h 905"/>
                <a:gd name="T24" fmla="+- 0 12557 12372"/>
                <a:gd name="T25" fmla="*/ T24 w 905"/>
                <a:gd name="T26" fmla="+- 0 3532 3445"/>
                <a:gd name="T27" fmla="*/ 3532 h 905"/>
                <a:gd name="T28" fmla="+- 0 12617 12372"/>
                <a:gd name="T29" fmla="*/ T28 w 905"/>
                <a:gd name="T30" fmla="+- 0 3496 3445"/>
                <a:gd name="T31" fmla="*/ 3496 h 905"/>
                <a:gd name="T32" fmla="+- 0 12682 12372"/>
                <a:gd name="T33" fmla="*/ T32 w 905"/>
                <a:gd name="T34" fmla="+- 0 3468 3445"/>
                <a:gd name="T35" fmla="*/ 3468 h 905"/>
                <a:gd name="T36" fmla="+- 0 12751 12372"/>
                <a:gd name="T37" fmla="*/ T36 w 905"/>
                <a:gd name="T38" fmla="+- 0 3451 3445"/>
                <a:gd name="T39" fmla="*/ 3451 h 905"/>
                <a:gd name="T40" fmla="+- 0 12824 12372"/>
                <a:gd name="T41" fmla="*/ T40 w 905"/>
                <a:gd name="T42" fmla="+- 0 3445 3445"/>
                <a:gd name="T43" fmla="*/ 3445 h 905"/>
                <a:gd name="T44" fmla="+- 0 12898 12372"/>
                <a:gd name="T45" fmla="*/ T44 w 905"/>
                <a:gd name="T46" fmla="+- 0 3451 3445"/>
                <a:gd name="T47" fmla="*/ 3451 h 905"/>
                <a:gd name="T48" fmla="+- 0 12967 12372"/>
                <a:gd name="T49" fmla="*/ T48 w 905"/>
                <a:gd name="T50" fmla="+- 0 3468 3445"/>
                <a:gd name="T51" fmla="*/ 3468 h 905"/>
                <a:gd name="T52" fmla="+- 0 13032 12372"/>
                <a:gd name="T53" fmla="*/ T52 w 905"/>
                <a:gd name="T54" fmla="+- 0 3496 3445"/>
                <a:gd name="T55" fmla="*/ 3496 h 905"/>
                <a:gd name="T56" fmla="+- 0 13091 12372"/>
                <a:gd name="T57" fmla="*/ T56 w 905"/>
                <a:gd name="T58" fmla="+- 0 3532 3445"/>
                <a:gd name="T59" fmla="*/ 3532 h 905"/>
                <a:gd name="T60" fmla="+- 0 13144 12372"/>
                <a:gd name="T61" fmla="*/ T60 w 905"/>
                <a:gd name="T62" fmla="+- 0 3577 3445"/>
                <a:gd name="T63" fmla="*/ 3577 h 905"/>
                <a:gd name="T64" fmla="+- 0 13189 12372"/>
                <a:gd name="T65" fmla="*/ T64 w 905"/>
                <a:gd name="T66" fmla="+- 0 3630 3445"/>
                <a:gd name="T67" fmla="*/ 3630 h 905"/>
                <a:gd name="T68" fmla="+- 0 13226 12372"/>
                <a:gd name="T69" fmla="*/ T68 w 905"/>
                <a:gd name="T70" fmla="+- 0 3689 3445"/>
                <a:gd name="T71" fmla="*/ 3689 h 905"/>
                <a:gd name="T72" fmla="+- 0 13254 12372"/>
                <a:gd name="T73" fmla="*/ T72 w 905"/>
                <a:gd name="T74" fmla="+- 0 3754 3445"/>
                <a:gd name="T75" fmla="*/ 3754 h 905"/>
                <a:gd name="T76" fmla="+- 0 13271 12372"/>
                <a:gd name="T77" fmla="*/ T76 w 905"/>
                <a:gd name="T78" fmla="+- 0 3824 3445"/>
                <a:gd name="T79" fmla="*/ 3824 h 905"/>
                <a:gd name="T80" fmla="+- 0 13277 12372"/>
                <a:gd name="T81" fmla="*/ T80 w 905"/>
                <a:gd name="T82" fmla="+- 0 3897 3445"/>
                <a:gd name="T83" fmla="*/ 3897 h 905"/>
                <a:gd name="T84" fmla="+- 0 13271 12372"/>
                <a:gd name="T85" fmla="*/ T84 w 905"/>
                <a:gd name="T86" fmla="+- 0 3971 3445"/>
                <a:gd name="T87" fmla="*/ 3971 h 905"/>
                <a:gd name="T88" fmla="+- 0 13254 12372"/>
                <a:gd name="T89" fmla="*/ T88 w 905"/>
                <a:gd name="T90" fmla="+- 0 4040 3445"/>
                <a:gd name="T91" fmla="*/ 4040 h 905"/>
                <a:gd name="T92" fmla="+- 0 13226 12372"/>
                <a:gd name="T93" fmla="*/ T92 w 905"/>
                <a:gd name="T94" fmla="+- 0 4105 3445"/>
                <a:gd name="T95" fmla="*/ 4105 h 905"/>
                <a:gd name="T96" fmla="+- 0 13189 12372"/>
                <a:gd name="T97" fmla="*/ T96 w 905"/>
                <a:gd name="T98" fmla="+- 0 4164 3445"/>
                <a:gd name="T99" fmla="*/ 4164 h 905"/>
                <a:gd name="T100" fmla="+- 0 13144 12372"/>
                <a:gd name="T101" fmla="*/ T100 w 905"/>
                <a:gd name="T102" fmla="+- 0 4217 3445"/>
                <a:gd name="T103" fmla="*/ 4217 h 905"/>
                <a:gd name="T104" fmla="+- 0 13091 12372"/>
                <a:gd name="T105" fmla="*/ T104 w 905"/>
                <a:gd name="T106" fmla="+- 0 4262 3445"/>
                <a:gd name="T107" fmla="*/ 4262 h 905"/>
                <a:gd name="T108" fmla="+- 0 13032 12372"/>
                <a:gd name="T109" fmla="*/ T108 w 905"/>
                <a:gd name="T110" fmla="+- 0 4299 3445"/>
                <a:gd name="T111" fmla="*/ 4299 h 905"/>
                <a:gd name="T112" fmla="+- 0 12967 12372"/>
                <a:gd name="T113" fmla="*/ T112 w 905"/>
                <a:gd name="T114" fmla="+- 0 4326 3445"/>
                <a:gd name="T115" fmla="*/ 4326 h 905"/>
                <a:gd name="T116" fmla="+- 0 12898 12372"/>
                <a:gd name="T117" fmla="*/ T116 w 905"/>
                <a:gd name="T118" fmla="+- 0 4343 3445"/>
                <a:gd name="T119" fmla="*/ 4343 h 905"/>
                <a:gd name="T120" fmla="+- 0 12824 12372"/>
                <a:gd name="T121" fmla="*/ T120 w 905"/>
                <a:gd name="T122" fmla="+- 0 4349 3445"/>
                <a:gd name="T123" fmla="*/ 4349 h 905"/>
                <a:gd name="T124" fmla="+- 0 12751 12372"/>
                <a:gd name="T125" fmla="*/ T124 w 905"/>
                <a:gd name="T126" fmla="+- 0 4343 3445"/>
                <a:gd name="T127" fmla="*/ 4343 h 905"/>
                <a:gd name="T128" fmla="+- 0 12682 12372"/>
                <a:gd name="T129" fmla="*/ T128 w 905"/>
                <a:gd name="T130" fmla="+- 0 4326 3445"/>
                <a:gd name="T131" fmla="*/ 4326 h 905"/>
                <a:gd name="T132" fmla="+- 0 12617 12372"/>
                <a:gd name="T133" fmla="*/ T132 w 905"/>
                <a:gd name="T134" fmla="+- 0 4299 3445"/>
                <a:gd name="T135" fmla="*/ 4299 h 905"/>
                <a:gd name="T136" fmla="+- 0 12557 12372"/>
                <a:gd name="T137" fmla="*/ T136 w 905"/>
                <a:gd name="T138" fmla="+- 0 4262 3445"/>
                <a:gd name="T139" fmla="*/ 4262 h 905"/>
                <a:gd name="T140" fmla="+- 0 12505 12372"/>
                <a:gd name="T141" fmla="*/ T140 w 905"/>
                <a:gd name="T142" fmla="+- 0 4217 3445"/>
                <a:gd name="T143" fmla="*/ 4217 h 905"/>
                <a:gd name="T144" fmla="+- 0 12460 12372"/>
                <a:gd name="T145" fmla="*/ T144 w 905"/>
                <a:gd name="T146" fmla="+- 0 4164 3445"/>
                <a:gd name="T147" fmla="*/ 4164 h 905"/>
                <a:gd name="T148" fmla="+- 0 12423 12372"/>
                <a:gd name="T149" fmla="*/ T148 w 905"/>
                <a:gd name="T150" fmla="+- 0 4105 3445"/>
                <a:gd name="T151" fmla="*/ 4105 h 905"/>
                <a:gd name="T152" fmla="+- 0 12395 12372"/>
                <a:gd name="T153" fmla="*/ T152 w 905"/>
                <a:gd name="T154" fmla="+- 0 4040 3445"/>
                <a:gd name="T155" fmla="*/ 4040 h 905"/>
                <a:gd name="T156" fmla="+- 0 12378 12372"/>
                <a:gd name="T157" fmla="*/ T156 w 905"/>
                <a:gd name="T158" fmla="+- 0 3971 3445"/>
                <a:gd name="T159" fmla="*/ 3971 h 905"/>
                <a:gd name="T160" fmla="+- 0 12372 12372"/>
                <a:gd name="T161" fmla="*/ T160 w 905"/>
                <a:gd name="T162" fmla="+- 0 3897 3445"/>
                <a:gd name="T163" fmla="*/ 3897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9"/>
                  </a:lnTo>
                  <a:lnTo>
                    <a:pt x="23" y="309"/>
                  </a:lnTo>
                  <a:lnTo>
                    <a:pt x="51" y="244"/>
                  </a:lnTo>
                  <a:lnTo>
                    <a:pt x="88" y="185"/>
                  </a:lnTo>
                  <a:lnTo>
                    <a:pt x="133" y="132"/>
                  </a:lnTo>
                  <a:lnTo>
                    <a:pt x="185" y="87"/>
                  </a:lnTo>
                  <a:lnTo>
                    <a:pt x="245" y="51"/>
                  </a:lnTo>
                  <a:lnTo>
                    <a:pt x="310" y="23"/>
                  </a:lnTo>
                  <a:lnTo>
                    <a:pt x="379" y="6"/>
                  </a:lnTo>
                  <a:lnTo>
                    <a:pt x="452" y="0"/>
                  </a:lnTo>
                  <a:lnTo>
                    <a:pt x="526" y="6"/>
                  </a:lnTo>
                  <a:lnTo>
                    <a:pt x="595" y="23"/>
                  </a:lnTo>
                  <a:lnTo>
                    <a:pt x="660" y="51"/>
                  </a:lnTo>
                  <a:lnTo>
                    <a:pt x="719" y="87"/>
                  </a:lnTo>
                  <a:lnTo>
                    <a:pt x="772" y="132"/>
                  </a:lnTo>
                  <a:lnTo>
                    <a:pt x="817" y="185"/>
                  </a:lnTo>
                  <a:lnTo>
                    <a:pt x="854" y="244"/>
                  </a:lnTo>
                  <a:lnTo>
                    <a:pt x="882" y="309"/>
                  </a:lnTo>
                  <a:lnTo>
                    <a:pt x="899" y="379"/>
                  </a:lnTo>
                  <a:lnTo>
                    <a:pt x="905" y="452"/>
                  </a:lnTo>
                  <a:lnTo>
                    <a:pt x="899" y="526"/>
                  </a:lnTo>
                  <a:lnTo>
                    <a:pt x="882" y="595"/>
                  </a:lnTo>
                  <a:lnTo>
                    <a:pt x="854" y="660"/>
                  </a:lnTo>
                  <a:lnTo>
                    <a:pt x="817" y="719"/>
                  </a:lnTo>
                  <a:lnTo>
                    <a:pt x="772" y="772"/>
                  </a:lnTo>
                  <a:lnTo>
                    <a:pt x="719" y="817"/>
                  </a:lnTo>
                  <a:lnTo>
                    <a:pt x="660" y="854"/>
                  </a:lnTo>
                  <a:lnTo>
                    <a:pt x="595" y="881"/>
                  </a:lnTo>
                  <a:lnTo>
                    <a:pt x="526" y="898"/>
                  </a:lnTo>
                  <a:lnTo>
                    <a:pt x="452" y="904"/>
                  </a:lnTo>
                  <a:lnTo>
                    <a:pt x="379" y="898"/>
                  </a:lnTo>
                  <a:lnTo>
                    <a:pt x="310" y="881"/>
                  </a:lnTo>
                  <a:lnTo>
                    <a:pt x="245" y="854"/>
                  </a:lnTo>
                  <a:lnTo>
                    <a:pt x="185" y="817"/>
                  </a:lnTo>
                  <a:lnTo>
                    <a:pt x="133" y="772"/>
                  </a:lnTo>
                  <a:lnTo>
                    <a:pt x="88" y="719"/>
                  </a:lnTo>
                  <a:lnTo>
                    <a:pt x="51" y="660"/>
                  </a:lnTo>
                  <a:lnTo>
                    <a:pt x="23" y="595"/>
                  </a:lnTo>
                  <a:lnTo>
                    <a:pt x="6" y="526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81B85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70" name="Picture 98">
              <a:extLst>
                <a:ext uri="{FF2B5EF4-FFF2-40B4-BE49-F238E27FC236}">
                  <a16:creationId xmlns:a16="http://schemas.microsoft.com/office/drawing/2014/main" id="{B6D759E3-548A-4865-9C02-66D5086DD6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" y="3536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Freeform 97">
              <a:extLst>
                <a:ext uri="{FF2B5EF4-FFF2-40B4-BE49-F238E27FC236}">
                  <a16:creationId xmlns:a16="http://schemas.microsoft.com/office/drawing/2014/main" id="{BFDCDFA6-A0BE-45AE-851F-24CF0F225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0" y="3536"/>
              <a:ext cx="905" cy="905"/>
            </a:xfrm>
            <a:custGeom>
              <a:avLst/>
              <a:gdLst>
                <a:gd name="T0" fmla="+- 0 5511 5511"/>
                <a:gd name="T1" fmla="*/ T0 w 905"/>
                <a:gd name="T2" fmla="+- 0 3988 3536"/>
                <a:gd name="T3" fmla="*/ 3988 h 905"/>
                <a:gd name="T4" fmla="+- 0 5517 5511"/>
                <a:gd name="T5" fmla="*/ T4 w 905"/>
                <a:gd name="T6" fmla="+- 0 3915 3536"/>
                <a:gd name="T7" fmla="*/ 3915 h 905"/>
                <a:gd name="T8" fmla="+- 0 5534 5511"/>
                <a:gd name="T9" fmla="*/ T8 w 905"/>
                <a:gd name="T10" fmla="+- 0 3845 3536"/>
                <a:gd name="T11" fmla="*/ 3845 h 905"/>
                <a:gd name="T12" fmla="+- 0 5561 5511"/>
                <a:gd name="T13" fmla="*/ T12 w 905"/>
                <a:gd name="T14" fmla="+- 0 3781 3536"/>
                <a:gd name="T15" fmla="*/ 3781 h 905"/>
                <a:gd name="T16" fmla="+- 0 5598 5511"/>
                <a:gd name="T17" fmla="*/ T16 w 905"/>
                <a:gd name="T18" fmla="+- 0 3721 3536"/>
                <a:gd name="T19" fmla="*/ 3721 h 905"/>
                <a:gd name="T20" fmla="+- 0 5643 5511"/>
                <a:gd name="T21" fmla="*/ T20 w 905"/>
                <a:gd name="T22" fmla="+- 0 3669 3536"/>
                <a:gd name="T23" fmla="*/ 3669 h 905"/>
                <a:gd name="T24" fmla="+- 0 5696 5511"/>
                <a:gd name="T25" fmla="*/ T24 w 905"/>
                <a:gd name="T26" fmla="+- 0 3624 3536"/>
                <a:gd name="T27" fmla="*/ 3624 h 905"/>
                <a:gd name="T28" fmla="+- 0 5755 5511"/>
                <a:gd name="T29" fmla="*/ T28 w 905"/>
                <a:gd name="T30" fmla="+- 0 3587 3536"/>
                <a:gd name="T31" fmla="*/ 3587 h 905"/>
                <a:gd name="T32" fmla="+- 0 5820 5511"/>
                <a:gd name="T33" fmla="*/ T32 w 905"/>
                <a:gd name="T34" fmla="+- 0 3559 3536"/>
                <a:gd name="T35" fmla="*/ 3559 h 905"/>
                <a:gd name="T36" fmla="+- 0 5890 5511"/>
                <a:gd name="T37" fmla="*/ T36 w 905"/>
                <a:gd name="T38" fmla="+- 0 3542 3536"/>
                <a:gd name="T39" fmla="*/ 3542 h 905"/>
                <a:gd name="T40" fmla="+- 0 5963 5511"/>
                <a:gd name="T41" fmla="*/ T40 w 905"/>
                <a:gd name="T42" fmla="+- 0 3536 3536"/>
                <a:gd name="T43" fmla="*/ 3536 h 905"/>
                <a:gd name="T44" fmla="+- 0 6036 5511"/>
                <a:gd name="T45" fmla="*/ T44 w 905"/>
                <a:gd name="T46" fmla="+- 0 3542 3536"/>
                <a:gd name="T47" fmla="*/ 3542 h 905"/>
                <a:gd name="T48" fmla="+- 0 6106 5511"/>
                <a:gd name="T49" fmla="*/ T48 w 905"/>
                <a:gd name="T50" fmla="+- 0 3559 3536"/>
                <a:gd name="T51" fmla="*/ 3559 h 905"/>
                <a:gd name="T52" fmla="+- 0 6171 5511"/>
                <a:gd name="T53" fmla="*/ T52 w 905"/>
                <a:gd name="T54" fmla="+- 0 3587 3536"/>
                <a:gd name="T55" fmla="*/ 3587 h 905"/>
                <a:gd name="T56" fmla="+- 0 6230 5511"/>
                <a:gd name="T57" fmla="*/ T56 w 905"/>
                <a:gd name="T58" fmla="+- 0 3624 3536"/>
                <a:gd name="T59" fmla="*/ 3624 h 905"/>
                <a:gd name="T60" fmla="+- 0 6283 5511"/>
                <a:gd name="T61" fmla="*/ T60 w 905"/>
                <a:gd name="T62" fmla="+- 0 3669 3536"/>
                <a:gd name="T63" fmla="*/ 3669 h 905"/>
                <a:gd name="T64" fmla="+- 0 6328 5511"/>
                <a:gd name="T65" fmla="*/ T64 w 905"/>
                <a:gd name="T66" fmla="+- 0 3721 3536"/>
                <a:gd name="T67" fmla="*/ 3721 h 905"/>
                <a:gd name="T68" fmla="+- 0 6365 5511"/>
                <a:gd name="T69" fmla="*/ T68 w 905"/>
                <a:gd name="T70" fmla="+- 0 3781 3536"/>
                <a:gd name="T71" fmla="*/ 3781 h 905"/>
                <a:gd name="T72" fmla="+- 0 6392 5511"/>
                <a:gd name="T73" fmla="*/ T72 w 905"/>
                <a:gd name="T74" fmla="+- 0 3845 3536"/>
                <a:gd name="T75" fmla="*/ 3845 h 905"/>
                <a:gd name="T76" fmla="+- 0 6409 5511"/>
                <a:gd name="T77" fmla="*/ T76 w 905"/>
                <a:gd name="T78" fmla="+- 0 3915 3536"/>
                <a:gd name="T79" fmla="*/ 3915 h 905"/>
                <a:gd name="T80" fmla="+- 0 6415 5511"/>
                <a:gd name="T81" fmla="*/ T80 w 905"/>
                <a:gd name="T82" fmla="+- 0 3988 3536"/>
                <a:gd name="T83" fmla="*/ 3988 h 905"/>
                <a:gd name="T84" fmla="+- 0 6409 5511"/>
                <a:gd name="T85" fmla="*/ T84 w 905"/>
                <a:gd name="T86" fmla="+- 0 4062 3536"/>
                <a:gd name="T87" fmla="*/ 4062 h 905"/>
                <a:gd name="T88" fmla="+- 0 6392 5511"/>
                <a:gd name="T89" fmla="*/ T88 w 905"/>
                <a:gd name="T90" fmla="+- 0 4131 3536"/>
                <a:gd name="T91" fmla="*/ 4131 h 905"/>
                <a:gd name="T92" fmla="+- 0 6365 5511"/>
                <a:gd name="T93" fmla="*/ T92 w 905"/>
                <a:gd name="T94" fmla="+- 0 4196 3536"/>
                <a:gd name="T95" fmla="*/ 4196 h 905"/>
                <a:gd name="T96" fmla="+- 0 6328 5511"/>
                <a:gd name="T97" fmla="*/ T96 w 905"/>
                <a:gd name="T98" fmla="+- 0 4255 3536"/>
                <a:gd name="T99" fmla="*/ 4255 h 905"/>
                <a:gd name="T100" fmla="+- 0 6283 5511"/>
                <a:gd name="T101" fmla="*/ T100 w 905"/>
                <a:gd name="T102" fmla="+- 0 4308 3536"/>
                <a:gd name="T103" fmla="*/ 4308 h 905"/>
                <a:gd name="T104" fmla="+- 0 6230 5511"/>
                <a:gd name="T105" fmla="*/ T104 w 905"/>
                <a:gd name="T106" fmla="+- 0 4353 3536"/>
                <a:gd name="T107" fmla="*/ 4353 h 905"/>
                <a:gd name="T108" fmla="+- 0 6171 5511"/>
                <a:gd name="T109" fmla="*/ T108 w 905"/>
                <a:gd name="T110" fmla="+- 0 4390 3536"/>
                <a:gd name="T111" fmla="*/ 4390 h 905"/>
                <a:gd name="T112" fmla="+- 0 6106 5511"/>
                <a:gd name="T113" fmla="*/ T112 w 905"/>
                <a:gd name="T114" fmla="+- 0 4417 3536"/>
                <a:gd name="T115" fmla="*/ 4417 h 905"/>
                <a:gd name="T116" fmla="+- 0 6036 5511"/>
                <a:gd name="T117" fmla="*/ T116 w 905"/>
                <a:gd name="T118" fmla="+- 0 4435 3536"/>
                <a:gd name="T119" fmla="*/ 4435 h 905"/>
                <a:gd name="T120" fmla="+- 0 5963 5511"/>
                <a:gd name="T121" fmla="*/ T120 w 905"/>
                <a:gd name="T122" fmla="+- 0 4440 3536"/>
                <a:gd name="T123" fmla="*/ 4440 h 905"/>
                <a:gd name="T124" fmla="+- 0 5890 5511"/>
                <a:gd name="T125" fmla="*/ T124 w 905"/>
                <a:gd name="T126" fmla="+- 0 4435 3536"/>
                <a:gd name="T127" fmla="*/ 4435 h 905"/>
                <a:gd name="T128" fmla="+- 0 5820 5511"/>
                <a:gd name="T129" fmla="*/ T128 w 905"/>
                <a:gd name="T130" fmla="+- 0 4417 3536"/>
                <a:gd name="T131" fmla="*/ 4417 h 905"/>
                <a:gd name="T132" fmla="+- 0 5755 5511"/>
                <a:gd name="T133" fmla="*/ T132 w 905"/>
                <a:gd name="T134" fmla="+- 0 4390 3536"/>
                <a:gd name="T135" fmla="*/ 4390 h 905"/>
                <a:gd name="T136" fmla="+- 0 5696 5511"/>
                <a:gd name="T137" fmla="*/ T136 w 905"/>
                <a:gd name="T138" fmla="+- 0 4353 3536"/>
                <a:gd name="T139" fmla="*/ 4353 h 905"/>
                <a:gd name="T140" fmla="+- 0 5643 5511"/>
                <a:gd name="T141" fmla="*/ T140 w 905"/>
                <a:gd name="T142" fmla="+- 0 4308 3536"/>
                <a:gd name="T143" fmla="*/ 4308 h 905"/>
                <a:gd name="T144" fmla="+- 0 5598 5511"/>
                <a:gd name="T145" fmla="*/ T144 w 905"/>
                <a:gd name="T146" fmla="+- 0 4255 3536"/>
                <a:gd name="T147" fmla="*/ 4255 h 905"/>
                <a:gd name="T148" fmla="+- 0 5561 5511"/>
                <a:gd name="T149" fmla="*/ T148 w 905"/>
                <a:gd name="T150" fmla="+- 0 4196 3536"/>
                <a:gd name="T151" fmla="*/ 4196 h 905"/>
                <a:gd name="T152" fmla="+- 0 5534 5511"/>
                <a:gd name="T153" fmla="*/ T152 w 905"/>
                <a:gd name="T154" fmla="+- 0 4131 3536"/>
                <a:gd name="T155" fmla="*/ 4131 h 905"/>
                <a:gd name="T156" fmla="+- 0 5517 5511"/>
                <a:gd name="T157" fmla="*/ T156 w 905"/>
                <a:gd name="T158" fmla="+- 0 4062 3536"/>
                <a:gd name="T159" fmla="*/ 4062 h 905"/>
                <a:gd name="T160" fmla="+- 0 5511 5511"/>
                <a:gd name="T161" fmla="*/ T160 w 905"/>
                <a:gd name="T162" fmla="+- 0 3988 3536"/>
                <a:gd name="T163" fmla="*/ 3988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9"/>
                  </a:lnTo>
                  <a:lnTo>
                    <a:pt x="23" y="309"/>
                  </a:lnTo>
                  <a:lnTo>
                    <a:pt x="50" y="245"/>
                  </a:lnTo>
                  <a:lnTo>
                    <a:pt x="87" y="185"/>
                  </a:lnTo>
                  <a:lnTo>
                    <a:pt x="132" y="133"/>
                  </a:lnTo>
                  <a:lnTo>
                    <a:pt x="185" y="88"/>
                  </a:lnTo>
                  <a:lnTo>
                    <a:pt x="244" y="51"/>
                  </a:lnTo>
                  <a:lnTo>
                    <a:pt x="309" y="23"/>
                  </a:lnTo>
                  <a:lnTo>
                    <a:pt x="379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60" y="51"/>
                  </a:lnTo>
                  <a:lnTo>
                    <a:pt x="719" y="88"/>
                  </a:lnTo>
                  <a:lnTo>
                    <a:pt x="772" y="133"/>
                  </a:lnTo>
                  <a:lnTo>
                    <a:pt x="817" y="185"/>
                  </a:lnTo>
                  <a:lnTo>
                    <a:pt x="854" y="245"/>
                  </a:lnTo>
                  <a:lnTo>
                    <a:pt x="881" y="309"/>
                  </a:lnTo>
                  <a:lnTo>
                    <a:pt x="898" y="379"/>
                  </a:lnTo>
                  <a:lnTo>
                    <a:pt x="904" y="452"/>
                  </a:lnTo>
                  <a:lnTo>
                    <a:pt x="898" y="526"/>
                  </a:lnTo>
                  <a:lnTo>
                    <a:pt x="881" y="595"/>
                  </a:lnTo>
                  <a:lnTo>
                    <a:pt x="854" y="660"/>
                  </a:lnTo>
                  <a:lnTo>
                    <a:pt x="817" y="719"/>
                  </a:lnTo>
                  <a:lnTo>
                    <a:pt x="772" y="772"/>
                  </a:lnTo>
                  <a:lnTo>
                    <a:pt x="719" y="817"/>
                  </a:lnTo>
                  <a:lnTo>
                    <a:pt x="660" y="854"/>
                  </a:lnTo>
                  <a:lnTo>
                    <a:pt x="595" y="881"/>
                  </a:lnTo>
                  <a:lnTo>
                    <a:pt x="525" y="899"/>
                  </a:lnTo>
                  <a:lnTo>
                    <a:pt x="452" y="904"/>
                  </a:lnTo>
                  <a:lnTo>
                    <a:pt x="379" y="899"/>
                  </a:lnTo>
                  <a:lnTo>
                    <a:pt x="309" y="881"/>
                  </a:lnTo>
                  <a:lnTo>
                    <a:pt x="244" y="854"/>
                  </a:lnTo>
                  <a:lnTo>
                    <a:pt x="185" y="817"/>
                  </a:lnTo>
                  <a:lnTo>
                    <a:pt x="132" y="772"/>
                  </a:lnTo>
                  <a:lnTo>
                    <a:pt x="87" y="719"/>
                  </a:lnTo>
                  <a:lnTo>
                    <a:pt x="50" y="660"/>
                  </a:lnTo>
                  <a:lnTo>
                    <a:pt x="23" y="595"/>
                  </a:lnTo>
                  <a:lnTo>
                    <a:pt x="6" y="526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6CACD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68" name="Picture 96">
              <a:extLst>
                <a:ext uri="{FF2B5EF4-FFF2-40B4-BE49-F238E27FC236}">
                  <a16:creationId xmlns:a16="http://schemas.microsoft.com/office/drawing/2014/main" id="{F1FE4014-24E6-4892-AA61-5985465F02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3" y="5973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Freeform 95">
              <a:extLst>
                <a:ext uri="{FF2B5EF4-FFF2-40B4-BE49-F238E27FC236}">
                  <a16:creationId xmlns:a16="http://schemas.microsoft.com/office/drawing/2014/main" id="{2E57EFB7-C906-4073-BC71-1BECF5090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3" y="5973"/>
              <a:ext cx="905" cy="905"/>
            </a:xfrm>
            <a:custGeom>
              <a:avLst/>
              <a:gdLst>
                <a:gd name="T0" fmla="+- 0 5493 5493"/>
                <a:gd name="T1" fmla="*/ T0 w 905"/>
                <a:gd name="T2" fmla="+- 0 6426 5974"/>
                <a:gd name="T3" fmla="*/ 6426 h 905"/>
                <a:gd name="T4" fmla="+- 0 5499 5493"/>
                <a:gd name="T5" fmla="*/ T4 w 905"/>
                <a:gd name="T6" fmla="+- 0 6352 5974"/>
                <a:gd name="T7" fmla="*/ 6352 h 905"/>
                <a:gd name="T8" fmla="+- 0 5516 5493"/>
                <a:gd name="T9" fmla="*/ T8 w 905"/>
                <a:gd name="T10" fmla="+- 0 6283 5974"/>
                <a:gd name="T11" fmla="*/ 6283 h 905"/>
                <a:gd name="T12" fmla="+- 0 5543 5493"/>
                <a:gd name="T13" fmla="*/ T12 w 905"/>
                <a:gd name="T14" fmla="+- 0 6218 5974"/>
                <a:gd name="T15" fmla="*/ 6218 h 905"/>
                <a:gd name="T16" fmla="+- 0 5580 5493"/>
                <a:gd name="T17" fmla="*/ T16 w 905"/>
                <a:gd name="T18" fmla="+- 0 6159 5974"/>
                <a:gd name="T19" fmla="*/ 6159 h 905"/>
                <a:gd name="T20" fmla="+- 0 5625 5493"/>
                <a:gd name="T21" fmla="*/ T20 w 905"/>
                <a:gd name="T22" fmla="+- 0 6106 5974"/>
                <a:gd name="T23" fmla="*/ 6106 h 905"/>
                <a:gd name="T24" fmla="+- 0 5678 5493"/>
                <a:gd name="T25" fmla="*/ T24 w 905"/>
                <a:gd name="T26" fmla="+- 0 6061 5974"/>
                <a:gd name="T27" fmla="*/ 6061 h 905"/>
                <a:gd name="T28" fmla="+- 0 5737 5493"/>
                <a:gd name="T29" fmla="*/ T28 w 905"/>
                <a:gd name="T30" fmla="+- 0 6024 5974"/>
                <a:gd name="T31" fmla="*/ 6024 h 905"/>
                <a:gd name="T32" fmla="+- 0 5802 5493"/>
                <a:gd name="T33" fmla="*/ T32 w 905"/>
                <a:gd name="T34" fmla="+- 0 5997 5974"/>
                <a:gd name="T35" fmla="*/ 5997 h 905"/>
                <a:gd name="T36" fmla="+- 0 5872 5493"/>
                <a:gd name="T37" fmla="*/ T36 w 905"/>
                <a:gd name="T38" fmla="+- 0 5980 5974"/>
                <a:gd name="T39" fmla="*/ 5980 h 905"/>
                <a:gd name="T40" fmla="+- 0 5945 5493"/>
                <a:gd name="T41" fmla="*/ T40 w 905"/>
                <a:gd name="T42" fmla="+- 0 5974 5974"/>
                <a:gd name="T43" fmla="*/ 5974 h 905"/>
                <a:gd name="T44" fmla="+- 0 6018 5493"/>
                <a:gd name="T45" fmla="*/ T44 w 905"/>
                <a:gd name="T46" fmla="+- 0 5980 5974"/>
                <a:gd name="T47" fmla="*/ 5980 h 905"/>
                <a:gd name="T48" fmla="+- 0 6088 5493"/>
                <a:gd name="T49" fmla="*/ T48 w 905"/>
                <a:gd name="T50" fmla="+- 0 5997 5974"/>
                <a:gd name="T51" fmla="*/ 5997 h 905"/>
                <a:gd name="T52" fmla="+- 0 6153 5493"/>
                <a:gd name="T53" fmla="*/ T52 w 905"/>
                <a:gd name="T54" fmla="+- 0 6024 5974"/>
                <a:gd name="T55" fmla="*/ 6024 h 905"/>
                <a:gd name="T56" fmla="+- 0 6212 5493"/>
                <a:gd name="T57" fmla="*/ T56 w 905"/>
                <a:gd name="T58" fmla="+- 0 6061 5974"/>
                <a:gd name="T59" fmla="*/ 6061 h 905"/>
                <a:gd name="T60" fmla="+- 0 6265 5493"/>
                <a:gd name="T61" fmla="*/ T60 w 905"/>
                <a:gd name="T62" fmla="+- 0 6106 5974"/>
                <a:gd name="T63" fmla="*/ 6106 h 905"/>
                <a:gd name="T64" fmla="+- 0 6310 5493"/>
                <a:gd name="T65" fmla="*/ T64 w 905"/>
                <a:gd name="T66" fmla="+- 0 6159 5974"/>
                <a:gd name="T67" fmla="*/ 6159 h 905"/>
                <a:gd name="T68" fmla="+- 0 6347 5493"/>
                <a:gd name="T69" fmla="*/ T68 w 905"/>
                <a:gd name="T70" fmla="+- 0 6218 5974"/>
                <a:gd name="T71" fmla="*/ 6218 h 905"/>
                <a:gd name="T72" fmla="+- 0 6374 5493"/>
                <a:gd name="T73" fmla="*/ T72 w 905"/>
                <a:gd name="T74" fmla="+- 0 6283 5974"/>
                <a:gd name="T75" fmla="*/ 6283 h 905"/>
                <a:gd name="T76" fmla="+- 0 6391 5493"/>
                <a:gd name="T77" fmla="*/ T76 w 905"/>
                <a:gd name="T78" fmla="+- 0 6352 5974"/>
                <a:gd name="T79" fmla="*/ 6352 h 905"/>
                <a:gd name="T80" fmla="+- 0 6397 5493"/>
                <a:gd name="T81" fmla="*/ T80 w 905"/>
                <a:gd name="T82" fmla="+- 0 6426 5974"/>
                <a:gd name="T83" fmla="*/ 6426 h 905"/>
                <a:gd name="T84" fmla="+- 0 6391 5493"/>
                <a:gd name="T85" fmla="*/ T84 w 905"/>
                <a:gd name="T86" fmla="+- 0 6499 5974"/>
                <a:gd name="T87" fmla="*/ 6499 h 905"/>
                <a:gd name="T88" fmla="+- 0 6374 5493"/>
                <a:gd name="T89" fmla="*/ T88 w 905"/>
                <a:gd name="T90" fmla="+- 0 6569 5974"/>
                <a:gd name="T91" fmla="*/ 6569 h 905"/>
                <a:gd name="T92" fmla="+- 0 6347 5493"/>
                <a:gd name="T93" fmla="*/ T92 w 905"/>
                <a:gd name="T94" fmla="+- 0 6633 5974"/>
                <a:gd name="T95" fmla="*/ 6633 h 905"/>
                <a:gd name="T96" fmla="+- 0 6310 5493"/>
                <a:gd name="T97" fmla="*/ T96 w 905"/>
                <a:gd name="T98" fmla="+- 0 6693 5974"/>
                <a:gd name="T99" fmla="*/ 6693 h 905"/>
                <a:gd name="T100" fmla="+- 0 6265 5493"/>
                <a:gd name="T101" fmla="*/ T100 w 905"/>
                <a:gd name="T102" fmla="+- 0 6745 5974"/>
                <a:gd name="T103" fmla="*/ 6745 h 905"/>
                <a:gd name="T104" fmla="+- 0 6212 5493"/>
                <a:gd name="T105" fmla="*/ T104 w 905"/>
                <a:gd name="T106" fmla="+- 0 6791 5974"/>
                <a:gd name="T107" fmla="*/ 6791 h 905"/>
                <a:gd name="T108" fmla="+- 0 6153 5493"/>
                <a:gd name="T109" fmla="*/ T108 w 905"/>
                <a:gd name="T110" fmla="+- 0 6827 5974"/>
                <a:gd name="T111" fmla="*/ 6827 h 905"/>
                <a:gd name="T112" fmla="+- 0 6088 5493"/>
                <a:gd name="T113" fmla="*/ T112 w 905"/>
                <a:gd name="T114" fmla="+- 0 6855 5974"/>
                <a:gd name="T115" fmla="*/ 6855 h 905"/>
                <a:gd name="T116" fmla="+- 0 6018 5493"/>
                <a:gd name="T117" fmla="*/ T116 w 905"/>
                <a:gd name="T118" fmla="+- 0 6872 5974"/>
                <a:gd name="T119" fmla="*/ 6872 h 905"/>
                <a:gd name="T120" fmla="+- 0 5945 5493"/>
                <a:gd name="T121" fmla="*/ T120 w 905"/>
                <a:gd name="T122" fmla="+- 0 6878 5974"/>
                <a:gd name="T123" fmla="*/ 6878 h 905"/>
                <a:gd name="T124" fmla="+- 0 5872 5493"/>
                <a:gd name="T125" fmla="*/ T124 w 905"/>
                <a:gd name="T126" fmla="+- 0 6872 5974"/>
                <a:gd name="T127" fmla="*/ 6872 h 905"/>
                <a:gd name="T128" fmla="+- 0 5802 5493"/>
                <a:gd name="T129" fmla="*/ T128 w 905"/>
                <a:gd name="T130" fmla="+- 0 6855 5974"/>
                <a:gd name="T131" fmla="*/ 6855 h 905"/>
                <a:gd name="T132" fmla="+- 0 5737 5493"/>
                <a:gd name="T133" fmla="*/ T132 w 905"/>
                <a:gd name="T134" fmla="+- 0 6827 5974"/>
                <a:gd name="T135" fmla="*/ 6827 h 905"/>
                <a:gd name="T136" fmla="+- 0 5678 5493"/>
                <a:gd name="T137" fmla="*/ T136 w 905"/>
                <a:gd name="T138" fmla="+- 0 6791 5974"/>
                <a:gd name="T139" fmla="*/ 6791 h 905"/>
                <a:gd name="T140" fmla="+- 0 5625 5493"/>
                <a:gd name="T141" fmla="*/ T140 w 905"/>
                <a:gd name="T142" fmla="+- 0 6745 5974"/>
                <a:gd name="T143" fmla="*/ 6745 h 905"/>
                <a:gd name="T144" fmla="+- 0 5580 5493"/>
                <a:gd name="T145" fmla="*/ T144 w 905"/>
                <a:gd name="T146" fmla="+- 0 6693 5974"/>
                <a:gd name="T147" fmla="*/ 6693 h 905"/>
                <a:gd name="T148" fmla="+- 0 5543 5493"/>
                <a:gd name="T149" fmla="*/ T148 w 905"/>
                <a:gd name="T150" fmla="+- 0 6633 5974"/>
                <a:gd name="T151" fmla="*/ 6633 h 905"/>
                <a:gd name="T152" fmla="+- 0 5516 5493"/>
                <a:gd name="T153" fmla="*/ T152 w 905"/>
                <a:gd name="T154" fmla="+- 0 6569 5974"/>
                <a:gd name="T155" fmla="*/ 6569 h 905"/>
                <a:gd name="T156" fmla="+- 0 5499 5493"/>
                <a:gd name="T157" fmla="*/ T156 w 905"/>
                <a:gd name="T158" fmla="+- 0 6499 5974"/>
                <a:gd name="T159" fmla="*/ 6499 h 905"/>
                <a:gd name="T160" fmla="+- 0 5493 5493"/>
                <a:gd name="T161" fmla="*/ T160 w 905"/>
                <a:gd name="T162" fmla="+- 0 6426 5974"/>
                <a:gd name="T163" fmla="*/ 6426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8"/>
                  </a:lnTo>
                  <a:lnTo>
                    <a:pt x="23" y="309"/>
                  </a:lnTo>
                  <a:lnTo>
                    <a:pt x="50" y="244"/>
                  </a:lnTo>
                  <a:lnTo>
                    <a:pt x="87" y="185"/>
                  </a:lnTo>
                  <a:lnTo>
                    <a:pt x="132" y="132"/>
                  </a:lnTo>
                  <a:lnTo>
                    <a:pt x="185" y="87"/>
                  </a:lnTo>
                  <a:lnTo>
                    <a:pt x="244" y="50"/>
                  </a:lnTo>
                  <a:lnTo>
                    <a:pt x="309" y="23"/>
                  </a:lnTo>
                  <a:lnTo>
                    <a:pt x="379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60" y="50"/>
                  </a:lnTo>
                  <a:lnTo>
                    <a:pt x="719" y="87"/>
                  </a:lnTo>
                  <a:lnTo>
                    <a:pt x="772" y="132"/>
                  </a:lnTo>
                  <a:lnTo>
                    <a:pt x="817" y="185"/>
                  </a:lnTo>
                  <a:lnTo>
                    <a:pt x="854" y="244"/>
                  </a:lnTo>
                  <a:lnTo>
                    <a:pt x="881" y="309"/>
                  </a:lnTo>
                  <a:lnTo>
                    <a:pt x="898" y="378"/>
                  </a:lnTo>
                  <a:lnTo>
                    <a:pt x="904" y="452"/>
                  </a:lnTo>
                  <a:lnTo>
                    <a:pt x="898" y="525"/>
                  </a:lnTo>
                  <a:lnTo>
                    <a:pt x="881" y="595"/>
                  </a:lnTo>
                  <a:lnTo>
                    <a:pt x="854" y="659"/>
                  </a:lnTo>
                  <a:lnTo>
                    <a:pt x="817" y="719"/>
                  </a:lnTo>
                  <a:lnTo>
                    <a:pt x="772" y="771"/>
                  </a:lnTo>
                  <a:lnTo>
                    <a:pt x="719" y="817"/>
                  </a:lnTo>
                  <a:lnTo>
                    <a:pt x="660" y="853"/>
                  </a:lnTo>
                  <a:lnTo>
                    <a:pt x="595" y="881"/>
                  </a:lnTo>
                  <a:lnTo>
                    <a:pt x="525" y="898"/>
                  </a:lnTo>
                  <a:lnTo>
                    <a:pt x="452" y="904"/>
                  </a:lnTo>
                  <a:lnTo>
                    <a:pt x="379" y="898"/>
                  </a:lnTo>
                  <a:lnTo>
                    <a:pt x="309" y="881"/>
                  </a:lnTo>
                  <a:lnTo>
                    <a:pt x="244" y="853"/>
                  </a:lnTo>
                  <a:lnTo>
                    <a:pt x="185" y="817"/>
                  </a:lnTo>
                  <a:lnTo>
                    <a:pt x="132" y="771"/>
                  </a:lnTo>
                  <a:lnTo>
                    <a:pt x="87" y="719"/>
                  </a:lnTo>
                  <a:lnTo>
                    <a:pt x="50" y="659"/>
                  </a:lnTo>
                  <a:lnTo>
                    <a:pt x="23" y="595"/>
                  </a:lnTo>
                  <a:lnTo>
                    <a:pt x="6" y="525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6CACD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94">
              <a:extLst>
                <a:ext uri="{FF2B5EF4-FFF2-40B4-BE49-F238E27FC236}">
                  <a16:creationId xmlns:a16="http://schemas.microsoft.com/office/drawing/2014/main" id="{C6FA9686-D377-467E-B976-6AB7E14F1A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66" y="6544"/>
              <a:ext cx="2451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3">
              <a:extLst>
                <a:ext uri="{FF2B5EF4-FFF2-40B4-BE49-F238E27FC236}">
                  <a16:creationId xmlns:a16="http://schemas.microsoft.com/office/drawing/2014/main" id="{3E5FC5C8-004D-44B3-AB6B-E113758C39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8" y="4047"/>
              <a:ext cx="128" cy="128"/>
            </a:xfrm>
            <a:custGeom>
              <a:avLst/>
              <a:gdLst>
                <a:gd name="T0" fmla="+- 0 5446 5318"/>
                <a:gd name="T1" fmla="*/ T0 w 128"/>
                <a:gd name="T2" fmla="+- 0 4047 4047"/>
                <a:gd name="T3" fmla="*/ 4047 h 128"/>
                <a:gd name="T4" fmla="+- 0 5318 5318"/>
                <a:gd name="T5" fmla="*/ T4 w 128"/>
                <a:gd name="T6" fmla="+- 0 4090 4047"/>
                <a:gd name="T7" fmla="*/ 4090 h 128"/>
                <a:gd name="T8" fmla="+- 0 5404 5318"/>
                <a:gd name="T9" fmla="*/ T8 w 128"/>
                <a:gd name="T10" fmla="+- 0 4175 4047"/>
                <a:gd name="T11" fmla="*/ 4175 h 128"/>
                <a:gd name="T12" fmla="+- 0 5446 5318"/>
                <a:gd name="T13" fmla="*/ T12 w 128"/>
                <a:gd name="T14" fmla="+- 0 4047 4047"/>
                <a:gd name="T15" fmla="*/ 4047 h 12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8" h="128">
                  <a:moveTo>
                    <a:pt x="128" y="0"/>
                  </a:moveTo>
                  <a:lnTo>
                    <a:pt x="0" y="43"/>
                  </a:lnTo>
                  <a:lnTo>
                    <a:pt x="86" y="128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92">
              <a:extLst>
                <a:ext uri="{FF2B5EF4-FFF2-40B4-BE49-F238E27FC236}">
                  <a16:creationId xmlns:a16="http://schemas.microsoft.com/office/drawing/2014/main" id="{DE251448-267E-4AFB-8961-3F3E1C753D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0" y="3971"/>
              <a:ext cx="2411" cy="250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91">
              <a:extLst>
                <a:ext uri="{FF2B5EF4-FFF2-40B4-BE49-F238E27FC236}">
                  <a16:creationId xmlns:a16="http://schemas.microsoft.com/office/drawing/2014/main" id="{3FAD1B91-9D77-49A3-B9B6-34D43DB41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2" y="6376"/>
              <a:ext cx="127" cy="129"/>
            </a:xfrm>
            <a:custGeom>
              <a:avLst/>
              <a:gdLst>
                <a:gd name="T0" fmla="+- 0 5419 5332"/>
                <a:gd name="T1" fmla="*/ T0 w 127"/>
                <a:gd name="T2" fmla="+- 0 6377 6377"/>
                <a:gd name="T3" fmla="*/ 6377 h 129"/>
                <a:gd name="T4" fmla="+- 0 5332 5332"/>
                <a:gd name="T5" fmla="*/ T4 w 127"/>
                <a:gd name="T6" fmla="+- 0 6460 6377"/>
                <a:gd name="T7" fmla="*/ 6460 h 129"/>
                <a:gd name="T8" fmla="+- 0 5459 5332"/>
                <a:gd name="T9" fmla="*/ T8 w 127"/>
                <a:gd name="T10" fmla="+- 0 6505 6377"/>
                <a:gd name="T11" fmla="*/ 6505 h 129"/>
                <a:gd name="T12" fmla="+- 0 5419 5332"/>
                <a:gd name="T13" fmla="*/ T12 w 127"/>
                <a:gd name="T14" fmla="+- 0 6377 6377"/>
                <a:gd name="T15" fmla="*/ 6377 h 12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7" h="129">
                  <a:moveTo>
                    <a:pt x="87" y="0"/>
                  </a:moveTo>
                  <a:lnTo>
                    <a:pt x="0" y="83"/>
                  </a:lnTo>
                  <a:lnTo>
                    <a:pt x="127" y="128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90">
              <a:extLst>
                <a:ext uri="{FF2B5EF4-FFF2-40B4-BE49-F238E27FC236}">
                  <a16:creationId xmlns:a16="http://schemas.microsoft.com/office/drawing/2014/main" id="{7D374326-4B0E-4D25-ACDF-64F7799B80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5" y="6551"/>
              <a:ext cx="2443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9">
              <a:extLst>
                <a:ext uri="{FF2B5EF4-FFF2-40B4-BE49-F238E27FC236}">
                  <a16:creationId xmlns:a16="http://schemas.microsoft.com/office/drawing/2014/main" id="{BF90EB1A-46CC-4C23-9906-94890913A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8" y="6491"/>
              <a:ext cx="120" cy="120"/>
            </a:xfrm>
            <a:custGeom>
              <a:avLst/>
              <a:gdLst>
                <a:gd name="T0" fmla="+- 0 5348 5348"/>
                <a:gd name="T1" fmla="*/ T0 w 120"/>
                <a:gd name="T2" fmla="+- 0 6491 6491"/>
                <a:gd name="T3" fmla="*/ 6491 h 120"/>
                <a:gd name="T4" fmla="+- 0 5348 5348"/>
                <a:gd name="T5" fmla="*/ T4 w 120"/>
                <a:gd name="T6" fmla="+- 0 6611 6491"/>
                <a:gd name="T7" fmla="*/ 6611 h 120"/>
                <a:gd name="T8" fmla="+- 0 5468 5348"/>
                <a:gd name="T9" fmla="*/ T8 w 120"/>
                <a:gd name="T10" fmla="+- 0 6551 6491"/>
                <a:gd name="T11" fmla="*/ 6551 h 120"/>
                <a:gd name="T12" fmla="+- 0 5348 5348"/>
                <a:gd name="T13" fmla="*/ T12 w 120"/>
                <a:gd name="T14" fmla="+- 0 6491 6491"/>
                <a:gd name="T15" fmla="*/ 6491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88">
              <a:extLst>
                <a:ext uri="{FF2B5EF4-FFF2-40B4-BE49-F238E27FC236}">
                  <a16:creationId xmlns:a16="http://schemas.microsoft.com/office/drawing/2014/main" id="{A4654469-A13D-4E07-8173-F1715FA6F2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5" y="3971"/>
              <a:ext cx="2443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87">
              <a:extLst>
                <a:ext uri="{FF2B5EF4-FFF2-40B4-BE49-F238E27FC236}">
                  <a16:creationId xmlns:a16="http://schemas.microsoft.com/office/drawing/2014/main" id="{69C0E42E-53C6-4FAD-AB0E-C30EF3D6A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8" y="3911"/>
              <a:ext cx="120" cy="120"/>
            </a:xfrm>
            <a:custGeom>
              <a:avLst/>
              <a:gdLst>
                <a:gd name="T0" fmla="+- 0 5348 5348"/>
                <a:gd name="T1" fmla="*/ T0 w 120"/>
                <a:gd name="T2" fmla="+- 0 3911 3911"/>
                <a:gd name="T3" fmla="*/ 3911 h 120"/>
                <a:gd name="T4" fmla="+- 0 5348 5348"/>
                <a:gd name="T5" fmla="*/ T4 w 120"/>
                <a:gd name="T6" fmla="+- 0 4031 3911"/>
                <a:gd name="T7" fmla="*/ 4031 h 120"/>
                <a:gd name="T8" fmla="+- 0 5468 5348"/>
                <a:gd name="T9" fmla="*/ T8 w 120"/>
                <a:gd name="T10" fmla="+- 0 3971 3911"/>
                <a:gd name="T11" fmla="*/ 3971 h 120"/>
                <a:gd name="T12" fmla="+- 0 5348 5348"/>
                <a:gd name="T13" fmla="*/ T12 w 120"/>
                <a:gd name="T14" fmla="+- 0 3911 3911"/>
                <a:gd name="T15" fmla="*/ 3911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58" name="Picture 86">
              <a:extLst>
                <a:ext uri="{FF2B5EF4-FFF2-40B4-BE49-F238E27FC236}">
                  <a16:creationId xmlns:a16="http://schemas.microsoft.com/office/drawing/2014/main" id="{BE3BD1EA-1073-443B-8F1B-1F7F617618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0" y="3487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Freeform 85">
              <a:extLst>
                <a:ext uri="{FF2B5EF4-FFF2-40B4-BE49-F238E27FC236}">
                  <a16:creationId xmlns:a16="http://schemas.microsoft.com/office/drawing/2014/main" id="{8AF9729A-5AC8-47BC-8717-B1808C4E2C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0" y="3487"/>
              <a:ext cx="905" cy="905"/>
            </a:xfrm>
            <a:custGeom>
              <a:avLst/>
              <a:gdLst>
                <a:gd name="T0" fmla="+- 0 8981 8981"/>
                <a:gd name="T1" fmla="*/ T0 w 905"/>
                <a:gd name="T2" fmla="+- 0 3940 3488"/>
                <a:gd name="T3" fmla="*/ 3940 h 905"/>
                <a:gd name="T4" fmla="+- 0 8987 8981"/>
                <a:gd name="T5" fmla="*/ T4 w 905"/>
                <a:gd name="T6" fmla="+- 0 3867 3488"/>
                <a:gd name="T7" fmla="*/ 3867 h 905"/>
                <a:gd name="T8" fmla="+- 0 9004 8981"/>
                <a:gd name="T9" fmla="*/ T8 w 905"/>
                <a:gd name="T10" fmla="+- 0 3797 3488"/>
                <a:gd name="T11" fmla="*/ 3797 h 905"/>
                <a:gd name="T12" fmla="+- 0 9031 8981"/>
                <a:gd name="T13" fmla="*/ T12 w 905"/>
                <a:gd name="T14" fmla="+- 0 3732 3488"/>
                <a:gd name="T15" fmla="*/ 3732 h 905"/>
                <a:gd name="T16" fmla="+- 0 9068 8981"/>
                <a:gd name="T17" fmla="*/ T16 w 905"/>
                <a:gd name="T18" fmla="+- 0 3673 3488"/>
                <a:gd name="T19" fmla="*/ 3673 h 905"/>
                <a:gd name="T20" fmla="+- 0 9113 8981"/>
                <a:gd name="T21" fmla="*/ T20 w 905"/>
                <a:gd name="T22" fmla="+- 0 3620 3488"/>
                <a:gd name="T23" fmla="*/ 3620 h 905"/>
                <a:gd name="T24" fmla="+- 0 9166 8981"/>
                <a:gd name="T25" fmla="*/ T24 w 905"/>
                <a:gd name="T26" fmla="+- 0 3575 3488"/>
                <a:gd name="T27" fmla="*/ 3575 h 905"/>
                <a:gd name="T28" fmla="+- 0 9225 8981"/>
                <a:gd name="T29" fmla="*/ T28 w 905"/>
                <a:gd name="T30" fmla="+- 0 3538 3488"/>
                <a:gd name="T31" fmla="*/ 3538 h 905"/>
                <a:gd name="T32" fmla="+- 0 9290 8981"/>
                <a:gd name="T33" fmla="*/ T32 w 905"/>
                <a:gd name="T34" fmla="+- 0 3511 3488"/>
                <a:gd name="T35" fmla="*/ 3511 h 905"/>
                <a:gd name="T36" fmla="+- 0 9359 8981"/>
                <a:gd name="T37" fmla="*/ T36 w 905"/>
                <a:gd name="T38" fmla="+- 0 3494 3488"/>
                <a:gd name="T39" fmla="*/ 3494 h 905"/>
                <a:gd name="T40" fmla="+- 0 9433 8981"/>
                <a:gd name="T41" fmla="*/ T40 w 905"/>
                <a:gd name="T42" fmla="+- 0 3488 3488"/>
                <a:gd name="T43" fmla="*/ 3488 h 905"/>
                <a:gd name="T44" fmla="+- 0 9506 8981"/>
                <a:gd name="T45" fmla="*/ T44 w 905"/>
                <a:gd name="T46" fmla="+- 0 3494 3488"/>
                <a:gd name="T47" fmla="*/ 3494 h 905"/>
                <a:gd name="T48" fmla="+- 0 9576 8981"/>
                <a:gd name="T49" fmla="*/ T48 w 905"/>
                <a:gd name="T50" fmla="+- 0 3511 3488"/>
                <a:gd name="T51" fmla="*/ 3511 h 905"/>
                <a:gd name="T52" fmla="+- 0 9641 8981"/>
                <a:gd name="T53" fmla="*/ T52 w 905"/>
                <a:gd name="T54" fmla="+- 0 3538 3488"/>
                <a:gd name="T55" fmla="*/ 3538 h 905"/>
                <a:gd name="T56" fmla="+- 0 9700 8981"/>
                <a:gd name="T57" fmla="*/ T56 w 905"/>
                <a:gd name="T58" fmla="+- 0 3575 3488"/>
                <a:gd name="T59" fmla="*/ 3575 h 905"/>
                <a:gd name="T60" fmla="+- 0 9752 8981"/>
                <a:gd name="T61" fmla="*/ T60 w 905"/>
                <a:gd name="T62" fmla="+- 0 3620 3488"/>
                <a:gd name="T63" fmla="*/ 3620 h 905"/>
                <a:gd name="T64" fmla="+- 0 9798 8981"/>
                <a:gd name="T65" fmla="*/ T64 w 905"/>
                <a:gd name="T66" fmla="+- 0 3673 3488"/>
                <a:gd name="T67" fmla="*/ 3673 h 905"/>
                <a:gd name="T68" fmla="+- 0 9834 8981"/>
                <a:gd name="T69" fmla="*/ T68 w 905"/>
                <a:gd name="T70" fmla="+- 0 3732 3488"/>
                <a:gd name="T71" fmla="*/ 3732 h 905"/>
                <a:gd name="T72" fmla="+- 0 9862 8981"/>
                <a:gd name="T73" fmla="*/ T72 w 905"/>
                <a:gd name="T74" fmla="+- 0 3797 3488"/>
                <a:gd name="T75" fmla="*/ 3797 h 905"/>
                <a:gd name="T76" fmla="+- 0 9879 8981"/>
                <a:gd name="T77" fmla="*/ T76 w 905"/>
                <a:gd name="T78" fmla="+- 0 3867 3488"/>
                <a:gd name="T79" fmla="*/ 3867 h 905"/>
                <a:gd name="T80" fmla="+- 0 9885 8981"/>
                <a:gd name="T81" fmla="*/ T80 w 905"/>
                <a:gd name="T82" fmla="+- 0 3940 3488"/>
                <a:gd name="T83" fmla="*/ 3940 h 905"/>
                <a:gd name="T84" fmla="+- 0 9879 8981"/>
                <a:gd name="T85" fmla="*/ T84 w 905"/>
                <a:gd name="T86" fmla="+- 0 4013 3488"/>
                <a:gd name="T87" fmla="*/ 4013 h 905"/>
                <a:gd name="T88" fmla="+- 0 9862 8981"/>
                <a:gd name="T89" fmla="*/ T88 w 905"/>
                <a:gd name="T90" fmla="+- 0 4083 3488"/>
                <a:gd name="T91" fmla="*/ 4083 h 905"/>
                <a:gd name="T92" fmla="+- 0 9834 8981"/>
                <a:gd name="T93" fmla="*/ T92 w 905"/>
                <a:gd name="T94" fmla="+- 0 4148 3488"/>
                <a:gd name="T95" fmla="*/ 4148 h 905"/>
                <a:gd name="T96" fmla="+- 0 9798 8981"/>
                <a:gd name="T97" fmla="*/ T96 w 905"/>
                <a:gd name="T98" fmla="+- 0 4207 3488"/>
                <a:gd name="T99" fmla="*/ 4207 h 905"/>
                <a:gd name="T100" fmla="+- 0 9752 8981"/>
                <a:gd name="T101" fmla="*/ T100 w 905"/>
                <a:gd name="T102" fmla="+- 0 4260 3488"/>
                <a:gd name="T103" fmla="*/ 4260 h 905"/>
                <a:gd name="T104" fmla="+- 0 9700 8981"/>
                <a:gd name="T105" fmla="*/ T104 w 905"/>
                <a:gd name="T106" fmla="+- 0 4305 3488"/>
                <a:gd name="T107" fmla="*/ 4305 h 905"/>
                <a:gd name="T108" fmla="+- 0 9641 8981"/>
                <a:gd name="T109" fmla="*/ T108 w 905"/>
                <a:gd name="T110" fmla="+- 0 4342 3488"/>
                <a:gd name="T111" fmla="*/ 4342 h 905"/>
                <a:gd name="T112" fmla="+- 0 9576 8981"/>
                <a:gd name="T113" fmla="*/ T112 w 905"/>
                <a:gd name="T114" fmla="+- 0 4369 3488"/>
                <a:gd name="T115" fmla="*/ 4369 h 905"/>
                <a:gd name="T116" fmla="+- 0 9506 8981"/>
                <a:gd name="T117" fmla="*/ T116 w 905"/>
                <a:gd name="T118" fmla="+- 0 4386 3488"/>
                <a:gd name="T119" fmla="*/ 4386 h 905"/>
                <a:gd name="T120" fmla="+- 0 9433 8981"/>
                <a:gd name="T121" fmla="*/ T120 w 905"/>
                <a:gd name="T122" fmla="+- 0 4392 3488"/>
                <a:gd name="T123" fmla="*/ 4392 h 905"/>
                <a:gd name="T124" fmla="+- 0 9359 8981"/>
                <a:gd name="T125" fmla="*/ T124 w 905"/>
                <a:gd name="T126" fmla="+- 0 4386 3488"/>
                <a:gd name="T127" fmla="*/ 4386 h 905"/>
                <a:gd name="T128" fmla="+- 0 9290 8981"/>
                <a:gd name="T129" fmla="*/ T128 w 905"/>
                <a:gd name="T130" fmla="+- 0 4369 3488"/>
                <a:gd name="T131" fmla="*/ 4369 h 905"/>
                <a:gd name="T132" fmla="+- 0 9225 8981"/>
                <a:gd name="T133" fmla="*/ T132 w 905"/>
                <a:gd name="T134" fmla="+- 0 4342 3488"/>
                <a:gd name="T135" fmla="*/ 4342 h 905"/>
                <a:gd name="T136" fmla="+- 0 9166 8981"/>
                <a:gd name="T137" fmla="*/ T136 w 905"/>
                <a:gd name="T138" fmla="+- 0 4305 3488"/>
                <a:gd name="T139" fmla="*/ 4305 h 905"/>
                <a:gd name="T140" fmla="+- 0 9113 8981"/>
                <a:gd name="T141" fmla="*/ T140 w 905"/>
                <a:gd name="T142" fmla="+- 0 4260 3488"/>
                <a:gd name="T143" fmla="*/ 4260 h 905"/>
                <a:gd name="T144" fmla="+- 0 9068 8981"/>
                <a:gd name="T145" fmla="*/ T144 w 905"/>
                <a:gd name="T146" fmla="+- 0 4207 3488"/>
                <a:gd name="T147" fmla="*/ 4207 h 905"/>
                <a:gd name="T148" fmla="+- 0 9031 8981"/>
                <a:gd name="T149" fmla="*/ T148 w 905"/>
                <a:gd name="T150" fmla="+- 0 4148 3488"/>
                <a:gd name="T151" fmla="*/ 4148 h 905"/>
                <a:gd name="T152" fmla="+- 0 9004 8981"/>
                <a:gd name="T153" fmla="*/ T152 w 905"/>
                <a:gd name="T154" fmla="+- 0 4083 3488"/>
                <a:gd name="T155" fmla="*/ 4083 h 905"/>
                <a:gd name="T156" fmla="+- 0 8987 8981"/>
                <a:gd name="T157" fmla="*/ T156 w 905"/>
                <a:gd name="T158" fmla="+- 0 4013 3488"/>
                <a:gd name="T159" fmla="*/ 4013 h 905"/>
                <a:gd name="T160" fmla="+- 0 8981 8981"/>
                <a:gd name="T161" fmla="*/ T160 w 905"/>
                <a:gd name="T162" fmla="+- 0 3940 3488"/>
                <a:gd name="T163" fmla="*/ 3940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9"/>
                  </a:lnTo>
                  <a:lnTo>
                    <a:pt x="23" y="309"/>
                  </a:lnTo>
                  <a:lnTo>
                    <a:pt x="50" y="244"/>
                  </a:lnTo>
                  <a:lnTo>
                    <a:pt x="87" y="185"/>
                  </a:lnTo>
                  <a:lnTo>
                    <a:pt x="132" y="132"/>
                  </a:lnTo>
                  <a:lnTo>
                    <a:pt x="185" y="87"/>
                  </a:lnTo>
                  <a:lnTo>
                    <a:pt x="244" y="50"/>
                  </a:lnTo>
                  <a:lnTo>
                    <a:pt x="309" y="23"/>
                  </a:lnTo>
                  <a:lnTo>
                    <a:pt x="378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60" y="50"/>
                  </a:lnTo>
                  <a:lnTo>
                    <a:pt x="719" y="87"/>
                  </a:lnTo>
                  <a:lnTo>
                    <a:pt x="771" y="132"/>
                  </a:lnTo>
                  <a:lnTo>
                    <a:pt x="817" y="185"/>
                  </a:lnTo>
                  <a:lnTo>
                    <a:pt x="853" y="244"/>
                  </a:lnTo>
                  <a:lnTo>
                    <a:pt x="881" y="309"/>
                  </a:lnTo>
                  <a:lnTo>
                    <a:pt x="898" y="379"/>
                  </a:lnTo>
                  <a:lnTo>
                    <a:pt x="904" y="452"/>
                  </a:lnTo>
                  <a:lnTo>
                    <a:pt x="898" y="525"/>
                  </a:lnTo>
                  <a:lnTo>
                    <a:pt x="881" y="595"/>
                  </a:lnTo>
                  <a:lnTo>
                    <a:pt x="853" y="660"/>
                  </a:lnTo>
                  <a:lnTo>
                    <a:pt x="817" y="719"/>
                  </a:lnTo>
                  <a:lnTo>
                    <a:pt x="771" y="772"/>
                  </a:lnTo>
                  <a:lnTo>
                    <a:pt x="719" y="817"/>
                  </a:lnTo>
                  <a:lnTo>
                    <a:pt x="660" y="854"/>
                  </a:lnTo>
                  <a:lnTo>
                    <a:pt x="595" y="881"/>
                  </a:lnTo>
                  <a:lnTo>
                    <a:pt x="525" y="898"/>
                  </a:lnTo>
                  <a:lnTo>
                    <a:pt x="452" y="904"/>
                  </a:lnTo>
                  <a:lnTo>
                    <a:pt x="378" y="898"/>
                  </a:lnTo>
                  <a:lnTo>
                    <a:pt x="309" y="881"/>
                  </a:lnTo>
                  <a:lnTo>
                    <a:pt x="244" y="854"/>
                  </a:lnTo>
                  <a:lnTo>
                    <a:pt x="185" y="817"/>
                  </a:lnTo>
                  <a:lnTo>
                    <a:pt x="132" y="772"/>
                  </a:lnTo>
                  <a:lnTo>
                    <a:pt x="87" y="719"/>
                  </a:lnTo>
                  <a:lnTo>
                    <a:pt x="50" y="660"/>
                  </a:lnTo>
                  <a:lnTo>
                    <a:pt x="23" y="595"/>
                  </a:lnTo>
                  <a:lnTo>
                    <a:pt x="6" y="525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F2913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84">
              <a:extLst>
                <a:ext uri="{FF2B5EF4-FFF2-40B4-BE49-F238E27FC236}">
                  <a16:creationId xmlns:a16="http://schemas.microsoft.com/office/drawing/2014/main" id="{8CE3B9CD-4069-4DA8-A85E-84EB2AC42B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59" y="6520"/>
              <a:ext cx="245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83">
              <a:extLst>
                <a:ext uri="{FF2B5EF4-FFF2-40B4-BE49-F238E27FC236}">
                  <a16:creationId xmlns:a16="http://schemas.microsoft.com/office/drawing/2014/main" id="{CF08FA1D-D2CB-4074-AEAE-F568A50748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1" y="4024"/>
              <a:ext cx="128" cy="128"/>
            </a:xfrm>
            <a:custGeom>
              <a:avLst/>
              <a:gdLst>
                <a:gd name="T0" fmla="+- 0 8939 8812"/>
                <a:gd name="T1" fmla="*/ T0 w 128"/>
                <a:gd name="T2" fmla="+- 0 4024 4024"/>
                <a:gd name="T3" fmla="*/ 4024 h 128"/>
                <a:gd name="T4" fmla="+- 0 8812 8812"/>
                <a:gd name="T5" fmla="*/ T4 w 128"/>
                <a:gd name="T6" fmla="+- 0 4067 4024"/>
                <a:gd name="T7" fmla="*/ 4067 h 128"/>
                <a:gd name="T8" fmla="+- 0 8897 8812"/>
                <a:gd name="T9" fmla="*/ T8 w 128"/>
                <a:gd name="T10" fmla="+- 0 4152 4024"/>
                <a:gd name="T11" fmla="*/ 4152 h 128"/>
                <a:gd name="T12" fmla="+- 0 8939 8812"/>
                <a:gd name="T13" fmla="*/ T12 w 128"/>
                <a:gd name="T14" fmla="+- 0 4024 4024"/>
                <a:gd name="T15" fmla="*/ 4024 h 12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8" h="128">
                  <a:moveTo>
                    <a:pt x="127" y="0"/>
                  </a:moveTo>
                  <a:lnTo>
                    <a:pt x="0" y="43"/>
                  </a:lnTo>
                  <a:lnTo>
                    <a:pt x="85" y="128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54" name="Picture 82">
              <a:extLst>
                <a:ext uri="{FF2B5EF4-FFF2-40B4-BE49-F238E27FC236}">
                  <a16:creationId xmlns:a16="http://schemas.microsoft.com/office/drawing/2014/main" id="{1B330959-915E-47D8-8A03-90E9B26543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0" y="5964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Freeform 81">
              <a:extLst>
                <a:ext uri="{FF2B5EF4-FFF2-40B4-BE49-F238E27FC236}">
                  <a16:creationId xmlns:a16="http://schemas.microsoft.com/office/drawing/2014/main" id="{C5BFEEB2-4ED7-4A2E-BB1C-873C66930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0" y="5964"/>
              <a:ext cx="905" cy="905"/>
            </a:xfrm>
            <a:custGeom>
              <a:avLst/>
              <a:gdLst>
                <a:gd name="T0" fmla="+- 0 9011 9011"/>
                <a:gd name="T1" fmla="*/ T0 w 905"/>
                <a:gd name="T2" fmla="+- 0 6417 5965"/>
                <a:gd name="T3" fmla="*/ 6417 h 905"/>
                <a:gd name="T4" fmla="+- 0 9016 9011"/>
                <a:gd name="T5" fmla="*/ T4 w 905"/>
                <a:gd name="T6" fmla="+- 0 6343 5965"/>
                <a:gd name="T7" fmla="*/ 6343 h 905"/>
                <a:gd name="T8" fmla="+- 0 9034 9011"/>
                <a:gd name="T9" fmla="*/ T8 w 905"/>
                <a:gd name="T10" fmla="+- 0 6274 5965"/>
                <a:gd name="T11" fmla="*/ 6274 h 905"/>
                <a:gd name="T12" fmla="+- 0 9061 9011"/>
                <a:gd name="T13" fmla="*/ T12 w 905"/>
                <a:gd name="T14" fmla="+- 0 6209 5965"/>
                <a:gd name="T15" fmla="*/ 6209 h 905"/>
                <a:gd name="T16" fmla="+- 0 9098 9011"/>
                <a:gd name="T17" fmla="*/ T16 w 905"/>
                <a:gd name="T18" fmla="+- 0 6150 5965"/>
                <a:gd name="T19" fmla="*/ 6150 h 905"/>
                <a:gd name="T20" fmla="+- 0 9143 9011"/>
                <a:gd name="T21" fmla="*/ T20 w 905"/>
                <a:gd name="T22" fmla="+- 0 6097 5965"/>
                <a:gd name="T23" fmla="*/ 6097 h 905"/>
                <a:gd name="T24" fmla="+- 0 9196 9011"/>
                <a:gd name="T25" fmla="*/ T24 w 905"/>
                <a:gd name="T26" fmla="+- 0 6052 5965"/>
                <a:gd name="T27" fmla="*/ 6052 h 905"/>
                <a:gd name="T28" fmla="+- 0 9255 9011"/>
                <a:gd name="T29" fmla="*/ T28 w 905"/>
                <a:gd name="T30" fmla="+- 0 6015 5965"/>
                <a:gd name="T31" fmla="*/ 6015 h 905"/>
                <a:gd name="T32" fmla="+- 0 9320 9011"/>
                <a:gd name="T33" fmla="*/ T32 w 905"/>
                <a:gd name="T34" fmla="+- 0 5988 5965"/>
                <a:gd name="T35" fmla="*/ 5988 h 905"/>
                <a:gd name="T36" fmla="+- 0 9389 9011"/>
                <a:gd name="T37" fmla="*/ T36 w 905"/>
                <a:gd name="T38" fmla="+- 0 5971 5965"/>
                <a:gd name="T39" fmla="*/ 5971 h 905"/>
                <a:gd name="T40" fmla="+- 0 9463 9011"/>
                <a:gd name="T41" fmla="*/ T40 w 905"/>
                <a:gd name="T42" fmla="+- 0 5965 5965"/>
                <a:gd name="T43" fmla="*/ 5965 h 905"/>
                <a:gd name="T44" fmla="+- 0 9536 9011"/>
                <a:gd name="T45" fmla="*/ T44 w 905"/>
                <a:gd name="T46" fmla="+- 0 5971 5965"/>
                <a:gd name="T47" fmla="*/ 5971 h 905"/>
                <a:gd name="T48" fmla="+- 0 9606 9011"/>
                <a:gd name="T49" fmla="*/ T48 w 905"/>
                <a:gd name="T50" fmla="+- 0 5988 5965"/>
                <a:gd name="T51" fmla="*/ 5988 h 905"/>
                <a:gd name="T52" fmla="+- 0 9670 9011"/>
                <a:gd name="T53" fmla="*/ T52 w 905"/>
                <a:gd name="T54" fmla="+- 0 6015 5965"/>
                <a:gd name="T55" fmla="*/ 6015 h 905"/>
                <a:gd name="T56" fmla="+- 0 9730 9011"/>
                <a:gd name="T57" fmla="*/ T56 w 905"/>
                <a:gd name="T58" fmla="+- 0 6052 5965"/>
                <a:gd name="T59" fmla="*/ 6052 h 905"/>
                <a:gd name="T60" fmla="+- 0 9782 9011"/>
                <a:gd name="T61" fmla="*/ T60 w 905"/>
                <a:gd name="T62" fmla="+- 0 6097 5965"/>
                <a:gd name="T63" fmla="*/ 6097 h 905"/>
                <a:gd name="T64" fmla="+- 0 9827 9011"/>
                <a:gd name="T65" fmla="*/ T64 w 905"/>
                <a:gd name="T66" fmla="+- 0 6150 5965"/>
                <a:gd name="T67" fmla="*/ 6150 h 905"/>
                <a:gd name="T68" fmla="+- 0 9864 9011"/>
                <a:gd name="T69" fmla="*/ T68 w 905"/>
                <a:gd name="T70" fmla="+- 0 6209 5965"/>
                <a:gd name="T71" fmla="*/ 6209 h 905"/>
                <a:gd name="T72" fmla="+- 0 9892 9011"/>
                <a:gd name="T73" fmla="*/ T72 w 905"/>
                <a:gd name="T74" fmla="+- 0 6274 5965"/>
                <a:gd name="T75" fmla="*/ 6274 h 905"/>
                <a:gd name="T76" fmla="+- 0 9909 9011"/>
                <a:gd name="T77" fmla="*/ T76 w 905"/>
                <a:gd name="T78" fmla="+- 0 6343 5965"/>
                <a:gd name="T79" fmla="*/ 6343 h 905"/>
                <a:gd name="T80" fmla="+- 0 9915 9011"/>
                <a:gd name="T81" fmla="*/ T80 w 905"/>
                <a:gd name="T82" fmla="+- 0 6417 5965"/>
                <a:gd name="T83" fmla="*/ 6417 h 905"/>
                <a:gd name="T84" fmla="+- 0 9909 9011"/>
                <a:gd name="T85" fmla="*/ T84 w 905"/>
                <a:gd name="T86" fmla="+- 0 6490 5965"/>
                <a:gd name="T87" fmla="*/ 6490 h 905"/>
                <a:gd name="T88" fmla="+- 0 9892 9011"/>
                <a:gd name="T89" fmla="*/ T88 w 905"/>
                <a:gd name="T90" fmla="+- 0 6560 5965"/>
                <a:gd name="T91" fmla="*/ 6560 h 905"/>
                <a:gd name="T92" fmla="+- 0 9864 9011"/>
                <a:gd name="T93" fmla="*/ T92 w 905"/>
                <a:gd name="T94" fmla="+- 0 6624 5965"/>
                <a:gd name="T95" fmla="*/ 6624 h 905"/>
                <a:gd name="T96" fmla="+- 0 9827 9011"/>
                <a:gd name="T97" fmla="*/ T96 w 905"/>
                <a:gd name="T98" fmla="+- 0 6684 5965"/>
                <a:gd name="T99" fmla="*/ 6684 h 905"/>
                <a:gd name="T100" fmla="+- 0 9782 9011"/>
                <a:gd name="T101" fmla="*/ T100 w 905"/>
                <a:gd name="T102" fmla="+- 0 6736 5965"/>
                <a:gd name="T103" fmla="*/ 6736 h 905"/>
                <a:gd name="T104" fmla="+- 0 9730 9011"/>
                <a:gd name="T105" fmla="*/ T104 w 905"/>
                <a:gd name="T106" fmla="+- 0 6782 5965"/>
                <a:gd name="T107" fmla="*/ 6782 h 905"/>
                <a:gd name="T108" fmla="+- 0 9670 9011"/>
                <a:gd name="T109" fmla="*/ T108 w 905"/>
                <a:gd name="T110" fmla="+- 0 6818 5965"/>
                <a:gd name="T111" fmla="*/ 6818 h 905"/>
                <a:gd name="T112" fmla="+- 0 9606 9011"/>
                <a:gd name="T113" fmla="*/ T112 w 905"/>
                <a:gd name="T114" fmla="+- 0 6846 5965"/>
                <a:gd name="T115" fmla="*/ 6846 h 905"/>
                <a:gd name="T116" fmla="+- 0 9536 9011"/>
                <a:gd name="T117" fmla="*/ T116 w 905"/>
                <a:gd name="T118" fmla="+- 0 6863 5965"/>
                <a:gd name="T119" fmla="*/ 6863 h 905"/>
                <a:gd name="T120" fmla="+- 0 9463 9011"/>
                <a:gd name="T121" fmla="*/ T120 w 905"/>
                <a:gd name="T122" fmla="+- 0 6869 5965"/>
                <a:gd name="T123" fmla="*/ 6869 h 905"/>
                <a:gd name="T124" fmla="+- 0 9389 9011"/>
                <a:gd name="T125" fmla="*/ T124 w 905"/>
                <a:gd name="T126" fmla="+- 0 6863 5965"/>
                <a:gd name="T127" fmla="*/ 6863 h 905"/>
                <a:gd name="T128" fmla="+- 0 9320 9011"/>
                <a:gd name="T129" fmla="*/ T128 w 905"/>
                <a:gd name="T130" fmla="+- 0 6846 5965"/>
                <a:gd name="T131" fmla="*/ 6846 h 905"/>
                <a:gd name="T132" fmla="+- 0 9255 9011"/>
                <a:gd name="T133" fmla="*/ T132 w 905"/>
                <a:gd name="T134" fmla="+- 0 6818 5965"/>
                <a:gd name="T135" fmla="*/ 6818 h 905"/>
                <a:gd name="T136" fmla="+- 0 9196 9011"/>
                <a:gd name="T137" fmla="*/ T136 w 905"/>
                <a:gd name="T138" fmla="+- 0 6782 5965"/>
                <a:gd name="T139" fmla="*/ 6782 h 905"/>
                <a:gd name="T140" fmla="+- 0 9143 9011"/>
                <a:gd name="T141" fmla="*/ T140 w 905"/>
                <a:gd name="T142" fmla="+- 0 6736 5965"/>
                <a:gd name="T143" fmla="*/ 6736 h 905"/>
                <a:gd name="T144" fmla="+- 0 9098 9011"/>
                <a:gd name="T145" fmla="*/ T144 w 905"/>
                <a:gd name="T146" fmla="+- 0 6684 5965"/>
                <a:gd name="T147" fmla="*/ 6684 h 905"/>
                <a:gd name="T148" fmla="+- 0 9061 9011"/>
                <a:gd name="T149" fmla="*/ T148 w 905"/>
                <a:gd name="T150" fmla="+- 0 6624 5965"/>
                <a:gd name="T151" fmla="*/ 6624 h 905"/>
                <a:gd name="T152" fmla="+- 0 9034 9011"/>
                <a:gd name="T153" fmla="*/ T152 w 905"/>
                <a:gd name="T154" fmla="+- 0 6560 5965"/>
                <a:gd name="T155" fmla="*/ 6560 h 905"/>
                <a:gd name="T156" fmla="+- 0 9016 9011"/>
                <a:gd name="T157" fmla="*/ T156 w 905"/>
                <a:gd name="T158" fmla="+- 0 6490 5965"/>
                <a:gd name="T159" fmla="*/ 6490 h 905"/>
                <a:gd name="T160" fmla="+- 0 9011 9011"/>
                <a:gd name="T161" fmla="*/ T160 w 905"/>
                <a:gd name="T162" fmla="+- 0 6417 5965"/>
                <a:gd name="T163" fmla="*/ 6417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5" y="378"/>
                  </a:lnTo>
                  <a:lnTo>
                    <a:pt x="23" y="309"/>
                  </a:lnTo>
                  <a:lnTo>
                    <a:pt x="50" y="244"/>
                  </a:lnTo>
                  <a:lnTo>
                    <a:pt x="87" y="185"/>
                  </a:lnTo>
                  <a:lnTo>
                    <a:pt x="132" y="132"/>
                  </a:lnTo>
                  <a:lnTo>
                    <a:pt x="185" y="87"/>
                  </a:lnTo>
                  <a:lnTo>
                    <a:pt x="244" y="50"/>
                  </a:lnTo>
                  <a:lnTo>
                    <a:pt x="309" y="23"/>
                  </a:lnTo>
                  <a:lnTo>
                    <a:pt x="378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59" y="50"/>
                  </a:lnTo>
                  <a:lnTo>
                    <a:pt x="719" y="87"/>
                  </a:lnTo>
                  <a:lnTo>
                    <a:pt x="771" y="132"/>
                  </a:lnTo>
                  <a:lnTo>
                    <a:pt x="816" y="185"/>
                  </a:lnTo>
                  <a:lnTo>
                    <a:pt x="853" y="244"/>
                  </a:lnTo>
                  <a:lnTo>
                    <a:pt x="881" y="309"/>
                  </a:lnTo>
                  <a:lnTo>
                    <a:pt x="898" y="378"/>
                  </a:lnTo>
                  <a:lnTo>
                    <a:pt x="904" y="452"/>
                  </a:lnTo>
                  <a:lnTo>
                    <a:pt x="898" y="525"/>
                  </a:lnTo>
                  <a:lnTo>
                    <a:pt x="881" y="595"/>
                  </a:lnTo>
                  <a:lnTo>
                    <a:pt x="853" y="659"/>
                  </a:lnTo>
                  <a:lnTo>
                    <a:pt x="816" y="719"/>
                  </a:lnTo>
                  <a:lnTo>
                    <a:pt x="771" y="771"/>
                  </a:lnTo>
                  <a:lnTo>
                    <a:pt x="719" y="817"/>
                  </a:lnTo>
                  <a:lnTo>
                    <a:pt x="659" y="853"/>
                  </a:lnTo>
                  <a:lnTo>
                    <a:pt x="595" y="881"/>
                  </a:lnTo>
                  <a:lnTo>
                    <a:pt x="525" y="898"/>
                  </a:lnTo>
                  <a:lnTo>
                    <a:pt x="452" y="904"/>
                  </a:lnTo>
                  <a:lnTo>
                    <a:pt x="378" y="898"/>
                  </a:lnTo>
                  <a:lnTo>
                    <a:pt x="309" y="881"/>
                  </a:lnTo>
                  <a:lnTo>
                    <a:pt x="244" y="853"/>
                  </a:lnTo>
                  <a:lnTo>
                    <a:pt x="185" y="817"/>
                  </a:lnTo>
                  <a:lnTo>
                    <a:pt x="132" y="771"/>
                  </a:lnTo>
                  <a:lnTo>
                    <a:pt x="87" y="719"/>
                  </a:lnTo>
                  <a:lnTo>
                    <a:pt x="50" y="659"/>
                  </a:lnTo>
                  <a:lnTo>
                    <a:pt x="23" y="595"/>
                  </a:lnTo>
                  <a:lnTo>
                    <a:pt x="5" y="525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F2913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80">
              <a:extLst>
                <a:ext uri="{FF2B5EF4-FFF2-40B4-BE49-F238E27FC236}">
                  <a16:creationId xmlns:a16="http://schemas.microsoft.com/office/drawing/2014/main" id="{1F071E5F-9DD5-47A8-8839-FC2EA775A7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13" y="3948"/>
              <a:ext cx="2411" cy="250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79">
              <a:extLst>
                <a:ext uri="{FF2B5EF4-FFF2-40B4-BE49-F238E27FC236}">
                  <a16:creationId xmlns:a16="http://schemas.microsoft.com/office/drawing/2014/main" id="{7807DAD4-5997-4ABA-9F53-4A1598FDF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5" y="6353"/>
              <a:ext cx="127" cy="129"/>
            </a:xfrm>
            <a:custGeom>
              <a:avLst/>
              <a:gdLst>
                <a:gd name="T0" fmla="+- 0 8912 8825"/>
                <a:gd name="T1" fmla="*/ T0 w 127"/>
                <a:gd name="T2" fmla="+- 0 6354 6354"/>
                <a:gd name="T3" fmla="*/ 6354 h 129"/>
                <a:gd name="T4" fmla="+- 0 8825 8825"/>
                <a:gd name="T5" fmla="*/ T4 w 127"/>
                <a:gd name="T6" fmla="+- 0 6437 6354"/>
                <a:gd name="T7" fmla="*/ 6437 h 129"/>
                <a:gd name="T8" fmla="+- 0 8952 8825"/>
                <a:gd name="T9" fmla="*/ T8 w 127"/>
                <a:gd name="T10" fmla="+- 0 6482 6354"/>
                <a:gd name="T11" fmla="*/ 6482 h 129"/>
                <a:gd name="T12" fmla="+- 0 8912 8825"/>
                <a:gd name="T13" fmla="*/ T12 w 127"/>
                <a:gd name="T14" fmla="+- 0 6354 6354"/>
                <a:gd name="T15" fmla="*/ 6354 h 12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7" h="129">
                  <a:moveTo>
                    <a:pt x="87" y="0"/>
                  </a:moveTo>
                  <a:lnTo>
                    <a:pt x="0" y="83"/>
                  </a:lnTo>
                  <a:lnTo>
                    <a:pt x="127" y="128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78">
              <a:extLst>
                <a:ext uri="{FF2B5EF4-FFF2-40B4-BE49-F238E27FC236}">
                  <a16:creationId xmlns:a16="http://schemas.microsoft.com/office/drawing/2014/main" id="{3076F6D3-A9EF-4D52-91F0-E7C5262CA7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78" y="6528"/>
              <a:ext cx="24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36" name="Freeform 77">
              <a:extLst>
                <a:ext uri="{FF2B5EF4-FFF2-40B4-BE49-F238E27FC236}">
                  <a16:creationId xmlns:a16="http://schemas.microsoft.com/office/drawing/2014/main" id="{BD0DA8FB-B0A3-4790-86D5-EA29ED672D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1" y="6468"/>
              <a:ext cx="120" cy="120"/>
            </a:xfrm>
            <a:custGeom>
              <a:avLst/>
              <a:gdLst>
                <a:gd name="T0" fmla="+- 0 8842 8842"/>
                <a:gd name="T1" fmla="*/ T0 w 120"/>
                <a:gd name="T2" fmla="+- 0 6468 6468"/>
                <a:gd name="T3" fmla="*/ 6468 h 120"/>
                <a:gd name="T4" fmla="+- 0 8842 8842"/>
                <a:gd name="T5" fmla="*/ T4 w 120"/>
                <a:gd name="T6" fmla="+- 0 6588 6468"/>
                <a:gd name="T7" fmla="*/ 6588 h 120"/>
                <a:gd name="T8" fmla="+- 0 8962 8842"/>
                <a:gd name="T9" fmla="*/ T8 w 120"/>
                <a:gd name="T10" fmla="+- 0 6528 6468"/>
                <a:gd name="T11" fmla="*/ 6528 h 120"/>
                <a:gd name="T12" fmla="+- 0 8842 8842"/>
                <a:gd name="T13" fmla="*/ T12 w 120"/>
                <a:gd name="T14" fmla="+- 0 6468 6468"/>
                <a:gd name="T15" fmla="*/ 6468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37" name="Line 76">
              <a:extLst>
                <a:ext uri="{FF2B5EF4-FFF2-40B4-BE49-F238E27FC236}">
                  <a16:creationId xmlns:a16="http://schemas.microsoft.com/office/drawing/2014/main" id="{D740A2ED-19A5-4CA3-B01C-A2617D0A32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78" y="3948"/>
              <a:ext cx="24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38" name="Freeform 75">
              <a:extLst>
                <a:ext uri="{FF2B5EF4-FFF2-40B4-BE49-F238E27FC236}">
                  <a16:creationId xmlns:a16="http://schemas.microsoft.com/office/drawing/2014/main" id="{4BFFE0FA-56D8-4E3B-A456-28E60F7A8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1" y="3888"/>
              <a:ext cx="120" cy="120"/>
            </a:xfrm>
            <a:custGeom>
              <a:avLst/>
              <a:gdLst>
                <a:gd name="T0" fmla="+- 0 8842 8842"/>
                <a:gd name="T1" fmla="*/ T0 w 120"/>
                <a:gd name="T2" fmla="+- 0 3888 3888"/>
                <a:gd name="T3" fmla="*/ 3888 h 120"/>
                <a:gd name="T4" fmla="+- 0 8842 8842"/>
                <a:gd name="T5" fmla="*/ T4 w 120"/>
                <a:gd name="T6" fmla="+- 0 4008 3888"/>
                <a:gd name="T7" fmla="*/ 4008 h 120"/>
                <a:gd name="T8" fmla="+- 0 8962 8842"/>
                <a:gd name="T9" fmla="*/ T8 w 120"/>
                <a:gd name="T10" fmla="+- 0 3948 3888"/>
                <a:gd name="T11" fmla="*/ 3948 h 120"/>
                <a:gd name="T12" fmla="+- 0 8842 8842"/>
                <a:gd name="T13" fmla="*/ T12 w 120"/>
                <a:gd name="T14" fmla="+- 0 3888 3888"/>
                <a:gd name="T15" fmla="*/ 3888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39" name="Line 74">
              <a:extLst>
                <a:ext uri="{FF2B5EF4-FFF2-40B4-BE49-F238E27FC236}">
                  <a16:creationId xmlns:a16="http://schemas.microsoft.com/office/drawing/2014/main" id="{F3381859-8013-437F-A68E-B300A602F1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23" y="6489"/>
              <a:ext cx="245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0" name="Freeform 73">
              <a:extLst>
                <a:ext uri="{FF2B5EF4-FFF2-40B4-BE49-F238E27FC236}">
                  <a16:creationId xmlns:a16="http://schemas.microsoft.com/office/drawing/2014/main" id="{E61997AA-D8D6-41DA-8372-5ED793CA9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76" y="3992"/>
              <a:ext cx="128" cy="128"/>
            </a:xfrm>
            <a:custGeom>
              <a:avLst/>
              <a:gdLst>
                <a:gd name="T0" fmla="+- 0 12403 12276"/>
                <a:gd name="T1" fmla="*/ T0 w 128"/>
                <a:gd name="T2" fmla="+- 0 3993 3993"/>
                <a:gd name="T3" fmla="*/ 3993 h 128"/>
                <a:gd name="T4" fmla="+- 0 12276 12276"/>
                <a:gd name="T5" fmla="*/ T4 w 128"/>
                <a:gd name="T6" fmla="+- 0 4036 3993"/>
                <a:gd name="T7" fmla="*/ 4036 h 128"/>
                <a:gd name="T8" fmla="+- 0 12361 12276"/>
                <a:gd name="T9" fmla="*/ T8 w 128"/>
                <a:gd name="T10" fmla="+- 0 4120 3993"/>
                <a:gd name="T11" fmla="*/ 4120 h 128"/>
                <a:gd name="T12" fmla="+- 0 12403 12276"/>
                <a:gd name="T13" fmla="*/ T12 w 128"/>
                <a:gd name="T14" fmla="+- 0 3993 3993"/>
                <a:gd name="T15" fmla="*/ 3993 h 12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8" h="128">
                  <a:moveTo>
                    <a:pt x="127" y="0"/>
                  </a:moveTo>
                  <a:lnTo>
                    <a:pt x="0" y="43"/>
                  </a:lnTo>
                  <a:lnTo>
                    <a:pt x="85" y="127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1" name="Line 72">
              <a:extLst>
                <a:ext uri="{FF2B5EF4-FFF2-40B4-BE49-F238E27FC236}">
                  <a16:creationId xmlns:a16="http://schemas.microsoft.com/office/drawing/2014/main" id="{DC604037-9E31-4A47-BC3D-A09246DB1D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78" y="3917"/>
              <a:ext cx="2411" cy="250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2" name="Freeform 71">
              <a:extLst>
                <a:ext uri="{FF2B5EF4-FFF2-40B4-BE49-F238E27FC236}">
                  <a16:creationId xmlns:a16="http://schemas.microsoft.com/office/drawing/2014/main" id="{E9FB0C23-1B41-4FF0-B7CB-A84B087F9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89" y="6322"/>
              <a:ext cx="127" cy="129"/>
            </a:xfrm>
            <a:custGeom>
              <a:avLst/>
              <a:gdLst>
                <a:gd name="T0" fmla="+- 0 12376 12290"/>
                <a:gd name="T1" fmla="*/ T0 w 127"/>
                <a:gd name="T2" fmla="+- 0 6322 6322"/>
                <a:gd name="T3" fmla="*/ 6322 h 129"/>
                <a:gd name="T4" fmla="+- 0 12290 12290"/>
                <a:gd name="T5" fmla="*/ T4 w 127"/>
                <a:gd name="T6" fmla="+- 0 6406 6322"/>
                <a:gd name="T7" fmla="*/ 6406 h 129"/>
                <a:gd name="T8" fmla="+- 0 12416 12290"/>
                <a:gd name="T9" fmla="*/ T8 w 127"/>
                <a:gd name="T10" fmla="+- 0 6451 6322"/>
                <a:gd name="T11" fmla="*/ 6451 h 129"/>
                <a:gd name="T12" fmla="+- 0 12376 12290"/>
                <a:gd name="T13" fmla="*/ T12 w 127"/>
                <a:gd name="T14" fmla="+- 0 6322 6322"/>
                <a:gd name="T15" fmla="*/ 6322 h 12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7" h="129">
                  <a:moveTo>
                    <a:pt x="86" y="0"/>
                  </a:moveTo>
                  <a:lnTo>
                    <a:pt x="0" y="84"/>
                  </a:lnTo>
                  <a:lnTo>
                    <a:pt x="126" y="129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3" name="Line 70">
              <a:extLst>
                <a:ext uri="{FF2B5EF4-FFF2-40B4-BE49-F238E27FC236}">
                  <a16:creationId xmlns:a16="http://schemas.microsoft.com/office/drawing/2014/main" id="{F9B1DF76-9329-4C02-ADE1-8E93C86F95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2" y="6497"/>
              <a:ext cx="24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4" name="Freeform 69">
              <a:extLst>
                <a:ext uri="{FF2B5EF4-FFF2-40B4-BE49-F238E27FC236}">
                  <a16:creationId xmlns:a16="http://schemas.microsoft.com/office/drawing/2014/main" id="{77D563A8-E6AD-4F9D-A81D-AF5405F62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06" y="6436"/>
              <a:ext cx="120" cy="120"/>
            </a:xfrm>
            <a:custGeom>
              <a:avLst/>
              <a:gdLst>
                <a:gd name="T0" fmla="+- 0 12306 12306"/>
                <a:gd name="T1" fmla="*/ T0 w 120"/>
                <a:gd name="T2" fmla="+- 0 6437 6437"/>
                <a:gd name="T3" fmla="*/ 6437 h 120"/>
                <a:gd name="T4" fmla="+- 0 12306 12306"/>
                <a:gd name="T5" fmla="*/ T4 w 120"/>
                <a:gd name="T6" fmla="+- 0 6557 6437"/>
                <a:gd name="T7" fmla="*/ 6557 h 120"/>
                <a:gd name="T8" fmla="+- 0 12426 12306"/>
                <a:gd name="T9" fmla="*/ T8 w 120"/>
                <a:gd name="T10" fmla="+- 0 6497 6437"/>
                <a:gd name="T11" fmla="*/ 6497 h 120"/>
                <a:gd name="T12" fmla="+- 0 12306 12306"/>
                <a:gd name="T13" fmla="*/ T12 w 120"/>
                <a:gd name="T14" fmla="+- 0 6437 6437"/>
                <a:gd name="T15" fmla="*/ 6437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5" name="Line 68">
              <a:extLst>
                <a:ext uri="{FF2B5EF4-FFF2-40B4-BE49-F238E27FC236}">
                  <a16:creationId xmlns:a16="http://schemas.microsoft.com/office/drawing/2014/main" id="{99831CBF-E48F-4AC9-86C3-0904F1CF68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2" y="3917"/>
              <a:ext cx="24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6" name="Freeform 67">
              <a:extLst>
                <a:ext uri="{FF2B5EF4-FFF2-40B4-BE49-F238E27FC236}">
                  <a16:creationId xmlns:a16="http://schemas.microsoft.com/office/drawing/2014/main" id="{8B1EB510-1CE1-4EB3-AB40-D79553DA3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06" y="3856"/>
              <a:ext cx="120" cy="120"/>
            </a:xfrm>
            <a:custGeom>
              <a:avLst/>
              <a:gdLst>
                <a:gd name="T0" fmla="+- 0 12306 12306"/>
                <a:gd name="T1" fmla="*/ T0 w 120"/>
                <a:gd name="T2" fmla="+- 0 3857 3857"/>
                <a:gd name="T3" fmla="*/ 3857 h 120"/>
                <a:gd name="T4" fmla="+- 0 12306 12306"/>
                <a:gd name="T5" fmla="*/ T4 w 120"/>
                <a:gd name="T6" fmla="+- 0 3977 3857"/>
                <a:gd name="T7" fmla="*/ 3977 h 120"/>
                <a:gd name="T8" fmla="+- 0 12426 12306"/>
                <a:gd name="T9" fmla="*/ T8 w 120"/>
                <a:gd name="T10" fmla="+- 0 3917 3857"/>
                <a:gd name="T11" fmla="*/ 3917 h 120"/>
                <a:gd name="T12" fmla="+- 0 12306 12306"/>
                <a:gd name="T13" fmla="*/ T12 w 120"/>
                <a:gd name="T14" fmla="+- 0 3857 3857"/>
                <a:gd name="T15" fmla="*/ 3857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7" name="Freeform 66">
              <a:extLst>
                <a:ext uri="{FF2B5EF4-FFF2-40B4-BE49-F238E27FC236}">
                  <a16:creationId xmlns:a16="http://schemas.microsoft.com/office/drawing/2014/main" id="{D4E88A63-EA6A-464B-92C9-2ABE520A5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" y="6172"/>
              <a:ext cx="740" cy="558"/>
            </a:xfrm>
            <a:custGeom>
              <a:avLst/>
              <a:gdLst>
                <a:gd name="T0" fmla="+- 0 6337 5597"/>
                <a:gd name="T1" fmla="*/ T0 w 740"/>
                <a:gd name="T2" fmla="+- 0 6180 6172"/>
                <a:gd name="T3" fmla="*/ 6180 h 558"/>
                <a:gd name="T4" fmla="+- 0 6262 5597"/>
                <a:gd name="T5" fmla="*/ T4 w 740"/>
                <a:gd name="T6" fmla="+- 0 6174 6172"/>
                <a:gd name="T7" fmla="*/ 6174 h 558"/>
                <a:gd name="T8" fmla="+- 0 6188 5597"/>
                <a:gd name="T9" fmla="*/ T8 w 740"/>
                <a:gd name="T10" fmla="+- 0 6172 6172"/>
                <a:gd name="T11" fmla="*/ 6172 h 558"/>
                <a:gd name="T12" fmla="+- 0 6118 5597"/>
                <a:gd name="T13" fmla="*/ T12 w 740"/>
                <a:gd name="T14" fmla="+- 0 6179 6172"/>
                <a:gd name="T15" fmla="*/ 6179 h 558"/>
                <a:gd name="T16" fmla="+- 0 6054 5597"/>
                <a:gd name="T17" fmla="*/ T16 w 740"/>
                <a:gd name="T18" fmla="+- 0 6201 6172"/>
                <a:gd name="T19" fmla="*/ 6201 h 558"/>
                <a:gd name="T20" fmla="+- 0 5997 5597"/>
                <a:gd name="T21" fmla="*/ T20 w 740"/>
                <a:gd name="T22" fmla="+- 0 6240 6172"/>
                <a:gd name="T23" fmla="*/ 6240 h 558"/>
                <a:gd name="T24" fmla="+- 0 5959 5597"/>
                <a:gd name="T25" fmla="*/ T24 w 740"/>
                <a:gd name="T26" fmla="+- 0 6296 6172"/>
                <a:gd name="T27" fmla="*/ 6296 h 558"/>
                <a:gd name="T28" fmla="+- 0 5927 5597"/>
                <a:gd name="T29" fmla="*/ T28 w 740"/>
                <a:gd name="T30" fmla="+- 0 6374 6172"/>
                <a:gd name="T31" fmla="*/ 6374 h 558"/>
                <a:gd name="T32" fmla="+- 0 5900 5597"/>
                <a:gd name="T33" fmla="*/ T32 w 740"/>
                <a:gd name="T34" fmla="+- 0 6462 6172"/>
                <a:gd name="T35" fmla="*/ 6462 h 558"/>
                <a:gd name="T36" fmla="+- 0 5874 5597"/>
                <a:gd name="T37" fmla="*/ T36 w 740"/>
                <a:gd name="T38" fmla="+- 0 6550 6172"/>
                <a:gd name="T39" fmla="*/ 6550 h 558"/>
                <a:gd name="T40" fmla="+- 0 5848 5597"/>
                <a:gd name="T41" fmla="*/ T40 w 740"/>
                <a:gd name="T42" fmla="+- 0 6626 6172"/>
                <a:gd name="T43" fmla="*/ 6626 h 558"/>
                <a:gd name="T44" fmla="+- 0 5817 5597"/>
                <a:gd name="T45" fmla="*/ T44 w 740"/>
                <a:gd name="T46" fmla="+- 0 6680 6172"/>
                <a:gd name="T47" fmla="*/ 6680 h 558"/>
                <a:gd name="T48" fmla="+- 0 5766 5597"/>
                <a:gd name="T49" fmla="*/ T48 w 740"/>
                <a:gd name="T50" fmla="+- 0 6719 6172"/>
                <a:gd name="T51" fmla="*/ 6719 h 558"/>
                <a:gd name="T52" fmla="+- 0 5711 5597"/>
                <a:gd name="T53" fmla="*/ T52 w 740"/>
                <a:gd name="T54" fmla="+- 0 6729 6172"/>
                <a:gd name="T55" fmla="*/ 6729 h 558"/>
                <a:gd name="T56" fmla="+- 0 5655 5597"/>
                <a:gd name="T57" fmla="*/ T56 w 740"/>
                <a:gd name="T58" fmla="+- 0 6720 6172"/>
                <a:gd name="T59" fmla="*/ 6720 h 558"/>
                <a:gd name="T60" fmla="+- 0 5597 5597"/>
                <a:gd name="T61" fmla="*/ T60 w 740"/>
                <a:gd name="T62" fmla="+- 0 6700 6172"/>
                <a:gd name="T63" fmla="*/ 6700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5" y="2"/>
                  </a:lnTo>
                  <a:lnTo>
                    <a:pt x="591" y="0"/>
                  </a:lnTo>
                  <a:lnTo>
                    <a:pt x="521" y="7"/>
                  </a:lnTo>
                  <a:lnTo>
                    <a:pt x="457" y="29"/>
                  </a:lnTo>
                  <a:lnTo>
                    <a:pt x="400" y="68"/>
                  </a:lnTo>
                  <a:lnTo>
                    <a:pt x="362" y="124"/>
                  </a:lnTo>
                  <a:lnTo>
                    <a:pt x="330" y="202"/>
                  </a:lnTo>
                  <a:lnTo>
                    <a:pt x="303" y="290"/>
                  </a:lnTo>
                  <a:lnTo>
                    <a:pt x="277" y="378"/>
                  </a:lnTo>
                  <a:lnTo>
                    <a:pt x="251" y="454"/>
                  </a:lnTo>
                  <a:lnTo>
                    <a:pt x="220" y="508"/>
                  </a:lnTo>
                  <a:lnTo>
                    <a:pt x="169" y="547"/>
                  </a:lnTo>
                  <a:lnTo>
                    <a:pt x="114" y="557"/>
                  </a:lnTo>
                  <a:lnTo>
                    <a:pt x="58" y="548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8" name="Freeform 65">
              <a:extLst>
                <a:ext uri="{FF2B5EF4-FFF2-40B4-BE49-F238E27FC236}">
                  <a16:creationId xmlns:a16="http://schemas.microsoft.com/office/drawing/2014/main" id="{4681847C-4A68-49FC-B6B4-BE7B669E7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8" y="3668"/>
              <a:ext cx="740" cy="558"/>
            </a:xfrm>
            <a:custGeom>
              <a:avLst/>
              <a:gdLst>
                <a:gd name="T0" fmla="+- 0 6308 5568"/>
                <a:gd name="T1" fmla="*/ T0 w 740"/>
                <a:gd name="T2" fmla="+- 0 3677 3669"/>
                <a:gd name="T3" fmla="*/ 3677 h 558"/>
                <a:gd name="T4" fmla="+- 0 6232 5568"/>
                <a:gd name="T5" fmla="*/ T4 w 740"/>
                <a:gd name="T6" fmla="+- 0 3671 3669"/>
                <a:gd name="T7" fmla="*/ 3671 h 558"/>
                <a:gd name="T8" fmla="+- 0 6159 5568"/>
                <a:gd name="T9" fmla="*/ T8 w 740"/>
                <a:gd name="T10" fmla="+- 0 3669 3669"/>
                <a:gd name="T11" fmla="*/ 3669 h 558"/>
                <a:gd name="T12" fmla="+- 0 6089 5568"/>
                <a:gd name="T13" fmla="*/ T12 w 740"/>
                <a:gd name="T14" fmla="+- 0 3676 3669"/>
                <a:gd name="T15" fmla="*/ 3676 h 558"/>
                <a:gd name="T16" fmla="+- 0 6025 5568"/>
                <a:gd name="T17" fmla="*/ T16 w 740"/>
                <a:gd name="T18" fmla="+- 0 3697 3669"/>
                <a:gd name="T19" fmla="*/ 3697 h 558"/>
                <a:gd name="T20" fmla="+- 0 5968 5568"/>
                <a:gd name="T21" fmla="*/ T20 w 740"/>
                <a:gd name="T22" fmla="+- 0 3737 3669"/>
                <a:gd name="T23" fmla="*/ 3737 h 558"/>
                <a:gd name="T24" fmla="+- 0 5929 5568"/>
                <a:gd name="T25" fmla="*/ T24 w 740"/>
                <a:gd name="T26" fmla="+- 0 3793 3669"/>
                <a:gd name="T27" fmla="*/ 3793 h 558"/>
                <a:gd name="T28" fmla="+- 0 5898 5568"/>
                <a:gd name="T29" fmla="*/ T28 w 740"/>
                <a:gd name="T30" fmla="+- 0 3871 3669"/>
                <a:gd name="T31" fmla="*/ 3871 h 558"/>
                <a:gd name="T32" fmla="+- 0 5871 5568"/>
                <a:gd name="T33" fmla="*/ T32 w 740"/>
                <a:gd name="T34" fmla="+- 0 3959 3669"/>
                <a:gd name="T35" fmla="*/ 3959 h 558"/>
                <a:gd name="T36" fmla="+- 0 5845 5568"/>
                <a:gd name="T37" fmla="*/ T36 w 740"/>
                <a:gd name="T38" fmla="+- 0 4047 3669"/>
                <a:gd name="T39" fmla="*/ 4047 h 558"/>
                <a:gd name="T40" fmla="+- 0 5819 5568"/>
                <a:gd name="T41" fmla="*/ T40 w 740"/>
                <a:gd name="T42" fmla="+- 0 4123 3669"/>
                <a:gd name="T43" fmla="*/ 4123 h 558"/>
                <a:gd name="T44" fmla="+- 0 5788 5568"/>
                <a:gd name="T45" fmla="*/ T44 w 740"/>
                <a:gd name="T46" fmla="+- 0 4177 3669"/>
                <a:gd name="T47" fmla="*/ 4177 h 558"/>
                <a:gd name="T48" fmla="+- 0 5736 5568"/>
                <a:gd name="T49" fmla="*/ T48 w 740"/>
                <a:gd name="T50" fmla="+- 0 4216 3669"/>
                <a:gd name="T51" fmla="*/ 4216 h 558"/>
                <a:gd name="T52" fmla="+- 0 5682 5568"/>
                <a:gd name="T53" fmla="*/ T52 w 740"/>
                <a:gd name="T54" fmla="+- 0 4226 3669"/>
                <a:gd name="T55" fmla="*/ 4226 h 558"/>
                <a:gd name="T56" fmla="+- 0 5625 5568"/>
                <a:gd name="T57" fmla="*/ T56 w 740"/>
                <a:gd name="T58" fmla="+- 0 4216 3669"/>
                <a:gd name="T59" fmla="*/ 4216 h 558"/>
                <a:gd name="T60" fmla="+- 0 5568 5568"/>
                <a:gd name="T61" fmla="*/ T60 w 740"/>
                <a:gd name="T62" fmla="+- 0 4197 3669"/>
                <a:gd name="T63" fmla="*/ 4197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4" y="2"/>
                  </a:lnTo>
                  <a:lnTo>
                    <a:pt x="591" y="0"/>
                  </a:lnTo>
                  <a:lnTo>
                    <a:pt x="521" y="7"/>
                  </a:lnTo>
                  <a:lnTo>
                    <a:pt x="457" y="28"/>
                  </a:lnTo>
                  <a:lnTo>
                    <a:pt x="400" y="68"/>
                  </a:lnTo>
                  <a:lnTo>
                    <a:pt x="361" y="124"/>
                  </a:lnTo>
                  <a:lnTo>
                    <a:pt x="330" y="202"/>
                  </a:lnTo>
                  <a:lnTo>
                    <a:pt x="303" y="290"/>
                  </a:lnTo>
                  <a:lnTo>
                    <a:pt x="277" y="378"/>
                  </a:lnTo>
                  <a:lnTo>
                    <a:pt x="251" y="454"/>
                  </a:lnTo>
                  <a:lnTo>
                    <a:pt x="220" y="508"/>
                  </a:lnTo>
                  <a:lnTo>
                    <a:pt x="168" y="547"/>
                  </a:lnTo>
                  <a:lnTo>
                    <a:pt x="114" y="557"/>
                  </a:lnTo>
                  <a:lnTo>
                    <a:pt x="57" y="547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9" name="Freeform 64">
              <a:extLst>
                <a:ext uri="{FF2B5EF4-FFF2-40B4-BE49-F238E27FC236}">
                  <a16:creationId xmlns:a16="http://schemas.microsoft.com/office/drawing/2014/main" id="{1AF516E0-E192-4239-AE71-F563FE501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8" y="3686"/>
              <a:ext cx="740" cy="558"/>
            </a:xfrm>
            <a:custGeom>
              <a:avLst/>
              <a:gdLst>
                <a:gd name="T0" fmla="+- 0 9818 9078"/>
                <a:gd name="T1" fmla="*/ T0 w 740"/>
                <a:gd name="T2" fmla="+- 0 3694 3687"/>
                <a:gd name="T3" fmla="*/ 3694 h 558"/>
                <a:gd name="T4" fmla="+- 0 9743 9078"/>
                <a:gd name="T5" fmla="*/ T4 w 740"/>
                <a:gd name="T6" fmla="+- 0 3688 3687"/>
                <a:gd name="T7" fmla="*/ 3688 h 558"/>
                <a:gd name="T8" fmla="+- 0 9669 9078"/>
                <a:gd name="T9" fmla="*/ T8 w 740"/>
                <a:gd name="T10" fmla="+- 0 3687 3687"/>
                <a:gd name="T11" fmla="*/ 3687 h 558"/>
                <a:gd name="T12" fmla="+- 0 9599 9078"/>
                <a:gd name="T13" fmla="*/ T12 w 740"/>
                <a:gd name="T14" fmla="+- 0 3694 3687"/>
                <a:gd name="T15" fmla="*/ 3694 h 558"/>
                <a:gd name="T16" fmla="+- 0 9535 9078"/>
                <a:gd name="T17" fmla="*/ T16 w 740"/>
                <a:gd name="T18" fmla="+- 0 3715 3687"/>
                <a:gd name="T19" fmla="*/ 3715 h 558"/>
                <a:gd name="T20" fmla="+- 0 9478 9078"/>
                <a:gd name="T21" fmla="*/ T20 w 740"/>
                <a:gd name="T22" fmla="+- 0 3754 3687"/>
                <a:gd name="T23" fmla="*/ 3754 h 558"/>
                <a:gd name="T24" fmla="+- 0 9439 9078"/>
                <a:gd name="T25" fmla="*/ T24 w 740"/>
                <a:gd name="T26" fmla="+- 0 3811 3687"/>
                <a:gd name="T27" fmla="*/ 3811 h 558"/>
                <a:gd name="T28" fmla="+- 0 9408 9078"/>
                <a:gd name="T29" fmla="*/ T28 w 740"/>
                <a:gd name="T30" fmla="+- 0 3889 3687"/>
                <a:gd name="T31" fmla="*/ 3889 h 558"/>
                <a:gd name="T32" fmla="+- 0 9381 9078"/>
                <a:gd name="T33" fmla="*/ T32 w 740"/>
                <a:gd name="T34" fmla="+- 0 3977 3687"/>
                <a:gd name="T35" fmla="*/ 3977 h 558"/>
                <a:gd name="T36" fmla="+- 0 9355 9078"/>
                <a:gd name="T37" fmla="*/ T36 w 740"/>
                <a:gd name="T38" fmla="+- 0 4065 3687"/>
                <a:gd name="T39" fmla="*/ 4065 h 558"/>
                <a:gd name="T40" fmla="+- 0 9329 9078"/>
                <a:gd name="T41" fmla="*/ T40 w 740"/>
                <a:gd name="T42" fmla="+- 0 4141 3687"/>
                <a:gd name="T43" fmla="*/ 4141 h 558"/>
                <a:gd name="T44" fmla="+- 0 9298 9078"/>
                <a:gd name="T45" fmla="*/ T44 w 740"/>
                <a:gd name="T46" fmla="+- 0 4194 3687"/>
                <a:gd name="T47" fmla="*/ 4194 h 558"/>
                <a:gd name="T48" fmla="+- 0 9247 9078"/>
                <a:gd name="T49" fmla="*/ T48 w 740"/>
                <a:gd name="T50" fmla="+- 0 4234 3687"/>
                <a:gd name="T51" fmla="*/ 4234 h 558"/>
                <a:gd name="T52" fmla="+- 0 9192 9078"/>
                <a:gd name="T53" fmla="*/ T52 w 740"/>
                <a:gd name="T54" fmla="+- 0 4244 3687"/>
                <a:gd name="T55" fmla="*/ 4244 h 558"/>
                <a:gd name="T56" fmla="+- 0 9136 9078"/>
                <a:gd name="T57" fmla="*/ T56 w 740"/>
                <a:gd name="T58" fmla="+- 0 4234 3687"/>
                <a:gd name="T59" fmla="*/ 4234 h 558"/>
                <a:gd name="T60" fmla="+- 0 9078 9078"/>
                <a:gd name="T61" fmla="*/ T60 w 740"/>
                <a:gd name="T62" fmla="+- 0 4214 3687"/>
                <a:gd name="T63" fmla="*/ 4214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7"/>
                  </a:moveTo>
                  <a:lnTo>
                    <a:pt x="665" y="1"/>
                  </a:lnTo>
                  <a:lnTo>
                    <a:pt x="591" y="0"/>
                  </a:lnTo>
                  <a:lnTo>
                    <a:pt x="521" y="7"/>
                  </a:lnTo>
                  <a:lnTo>
                    <a:pt x="457" y="28"/>
                  </a:lnTo>
                  <a:lnTo>
                    <a:pt x="400" y="67"/>
                  </a:lnTo>
                  <a:lnTo>
                    <a:pt x="361" y="124"/>
                  </a:lnTo>
                  <a:lnTo>
                    <a:pt x="330" y="202"/>
                  </a:lnTo>
                  <a:lnTo>
                    <a:pt x="303" y="290"/>
                  </a:lnTo>
                  <a:lnTo>
                    <a:pt x="277" y="378"/>
                  </a:lnTo>
                  <a:lnTo>
                    <a:pt x="251" y="454"/>
                  </a:lnTo>
                  <a:lnTo>
                    <a:pt x="220" y="507"/>
                  </a:lnTo>
                  <a:lnTo>
                    <a:pt x="169" y="547"/>
                  </a:lnTo>
                  <a:lnTo>
                    <a:pt x="114" y="557"/>
                  </a:lnTo>
                  <a:lnTo>
                    <a:pt x="58" y="547"/>
                  </a:lnTo>
                  <a:lnTo>
                    <a:pt x="0" y="527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0" name="Freeform 63">
              <a:extLst>
                <a:ext uri="{FF2B5EF4-FFF2-40B4-BE49-F238E27FC236}">
                  <a16:creationId xmlns:a16="http://schemas.microsoft.com/office/drawing/2014/main" id="{C21D0379-759A-4AF0-ADB4-C63F46E8D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3" y="6085"/>
              <a:ext cx="740" cy="558"/>
            </a:xfrm>
            <a:custGeom>
              <a:avLst/>
              <a:gdLst>
                <a:gd name="T0" fmla="+- 0 9844 9104"/>
                <a:gd name="T1" fmla="*/ T0 w 740"/>
                <a:gd name="T2" fmla="+- 0 6093 6085"/>
                <a:gd name="T3" fmla="*/ 6093 h 558"/>
                <a:gd name="T4" fmla="+- 0 9768 9104"/>
                <a:gd name="T5" fmla="*/ T4 w 740"/>
                <a:gd name="T6" fmla="+- 0 6087 6085"/>
                <a:gd name="T7" fmla="*/ 6087 h 558"/>
                <a:gd name="T8" fmla="+- 0 9695 9104"/>
                <a:gd name="T9" fmla="*/ T8 w 740"/>
                <a:gd name="T10" fmla="+- 0 6085 6085"/>
                <a:gd name="T11" fmla="*/ 6085 h 558"/>
                <a:gd name="T12" fmla="+- 0 9625 9104"/>
                <a:gd name="T13" fmla="*/ T12 w 740"/>
                <a:gd name="T14" fmla="+- 0 6093 6085"/>
                <a:gd name="T15" fmla="*/ 6093 h 558"/>
                <a:gd name="T16" fmla="+- 0 9560 9104"/>
                <a:gd name="T17" fmla="*/ T16 w 740"/>
                <a:gd name="T18" fmla="+- 0 6114 6085"/>
                <a:gd name="T19" fmla="*/ 6114 h 558"/>
                <a:gd name="T20" fmla="+- 0 9504 9104"/>
                <a:gd name="T21" fmla="*/ T20 w 740"/>
                <a:gd name="T22" fmla="+- 0 6153 6085"/>
                <a:gd name="T23" fmla="*/ 6153 h 558"/>
                <a:gd name="T24" fmla="+- 0 9465 9104"/>
                <a:gd name="T25" fmla="*/ T24 w 740"/>
                <a:gd name="T26" fmla="+- 0 6210 6085"/>
                <a:gd name="T27" fmla="*/ 6210 h 558"/>
                <a:gd name="T28" fmla="+- 0 9434 9104"/>
                <a:gd name="T29" fmla="*/ T28 w 740"/>
                <a:gd name="T30" fmla="+- 0 6287 6085"/>
                <a:gd name="T31" fmla="*/ 6287 h 558"/>
                <a:gd name="T32" fmla="+- 0 9406 9104"/>
                <a:gd name="T33" fmla="*/ T32 w 740"/>
                <a:gd name="T34" fmla="+- 0 6376 6085"/>
                <a:gd name="T35" fmla="*/ 6376 h 558"/>
                <a:gd name="T36" fmla="+- 0 9381 9104"/>
                <a:gd name="T37" fmla="*/ T36 w 740"/>
                <a:gd name="T38" fmla="+- 0 6464 6085"/>
                <a:gd name="T39" fmla="*/ 6464 h 558"/>
                <a:gd name="T40" fmla="+- 0 9354 9104"/>
                <a:gd name="T41" fmla="*/ T40 w 740"/>
                <a:gd name="T42" fmla="+- 0 6540 6085"/>
                <a:gd name="T43" fmla="*/ 6540 h 558"/>
                <a:gd name="T44" fmla="+- 0 9324 9104"/>
                <a:gd name="T45" fmla="*/ T44 w 740"/>
                <a:gd name="T46" fmla="+- 0 6593 6085"/>
                <a:gd name="T47" fmla="*/ 6593 h 558"/>
                <a:gd name="T48" fmla="+- 0 9272 9104"/>
                <a:gd name="T49" fmla="*/ T48 w 740"/>
                <a:gd name="T50" fmla="+- 0 6633 6085"/>
                <a:gd name="T51" fmla="*/ 6633 h 558"/>
                <a:gd name="T52" fmla="+- 0 9218 9104"/>
                <a:gd name="T53" fmla="*/ T52 w 740"/>
                <a:gd name="T54" fmla="+- 0 6643 6085"/>
                <a:gd name="T55" fmla="*/ 6643 h 558"/>
                <a:gd name="T56" fmla="+- 0 9161 9104"/>
                <a:gd name="T57" fmla="*/ T56 w 740"/>
                <a:gd name="T58" fmla="+- 0 6633 6085"/>
                <a:gd name="T59" fmla="*/ 6633 h 558"/>
                <a:gd name="T60" fmla="+- 0 9104 9104"/>
                <a:gd name="T61" fmla="*/ T60 w 740"/>
                <a:gd name="T62" fmla="+- 0 6613 6085"/>
                <a:gd name="T63" fmla="*/ 6613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4" y="2"/>
                  </a:lnTo>
                  <a:lnTo>
                    <a:pt x="591" y="0"/>
                  </a:lnTo>
                  <a:lnTo>
                    <a:pt x="521" y="8"/>
                  </a:lnTo>
                  <a:lnTo>
                    <a:pt x="456" y="29"/>
                  </a:lnTo>
                  <a:lnTo>
                    <a:pt x="400" y="68"/>
                  </a:lnTo>
                  <a:lnTo>
                    <a:pt x="361" y="125"/>
                  </a:lnTo>
                  <a:lnTo>
                    <a:pt x="330" y="202"/>
                  </a:lnTo>
                  <a:lnTo>
                    <a:pt x="302" y="291"/>
                  </a:lnTo>
                  <a:lnTo>
                    <a:pt x="277" y="379"/>
                  </a:lnTo>
                  <a:lnTo>
                    <a:pt x="250" y="455"/>
                  </a:lnTo>
                  <a:lnTo>
                    <a:pt x="220" y="508"/>
                  </a:lnTo>
                  <a:lnTo>
                    <a:pt x="168" y="548"/>
                  </a:lnTo>
                  <a:lnTo>
                    <a:pt x="114" y="558"/>
                  </a:lnTo>
                  <a:lnTo>
                    <a:pt x="57" y="548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1" name="Freeform 62">
              <a:extLst>
                <a:ext uri="{FF2B5EF4-FFF2-40B4-BE49-F238E27FC236}">
                  <a16:creationId xmlns:a16="http://schemas.microsoft.com/office/drawing/2014/main" id="{15E930DA-6DBC-47C2-84ED-6903ADD41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62" y="3589"/>
              <a:ext cx="740" cy="558"/>
            </a:xfrm>
            <a:custGeom>
              <a:avLst/>
              <a:gdLst>
                <a:gd name="T0" fmla="+- 0 13202 12462"/>
                <a:gd name="T1" fmla="*/ T0 w 740"/>
                <a:gd name="T2" fmla="+- 0 3598 3590"/>
                <a:gd name="T3" fmla="*/ 3598 h 558"/>
                <a:gd name="T4" fmla="+- 0 13127 12462"/>
                <a:gd name="T5" fmla="*/ T4 w 740"/>
                <a:gd name="T6" fmla="+- 0 3592 3590"/>
                <a:gd name="T7" fmla="*/ 3592 h 558"/>
                <a:gd name="T8" fmla="+- 0 13053 12462"/>
                <a:gd name="T9" fmla="*/ T8 w 740"/>
                <a:gd name="T10" fmla="+- 0 3590 3590"/>
                <a:gd name="T11" fmla="*/ 3590 h 558"/>
                <a:gd name="T12" fmla="+- 0 12983 12462"/>
                <a:gd name="T13" fmla="*/ T12 w 740"/>
                <a:gd name="T14" fmla="+- 0 3597 3590"/>
                <a:gd name="T15" fmla="*/ 3597 h 558"/>
                <a:gd name="T16" fmla="+- 0 12919 12462"/>
                <a:gd name="T17" fmla="*/ T16 w 740"/>
                <a:gd name="T18" fmla="+- 0 3618 3590"/>
                <a:gd name="T19" fmla="*/ 3618 h 558"/>
                <a:gd name="T20" fmla="+- 0 12862 12462"/>
                <a:gd name="T21" fmla="*/ T20 w 740"/>
                <a:gd name="T22" fmla="+- 0 3658 3590"/>
                <a:gd name="T23" fmla="*/ 3658 h 558"/>
                <a:gd name="T24" fmla="+- 0 12824 12462"/>
                <a:gd name="T25" fmla="*/ T24 w 740"/>
                <a:gd name="T26" fmla="+- 0 3714 3590"/>
                <a:gd name="T27" fmla="*/ 3714 h 558"/>
                <a:gd name="T28" fmla="+- 0 12792 12462"/>
                <a:gd name="T29" fmla="*/ T28 w 740"/>
                <a:gd name="T30" fmla="+- 0 3792 3590"/>
                <a:gd name="T31" fmla="*/ 3792 h 558"/>
                <a:gd name="T32" fmla="+- 0 12765 12462"/>
                <a:gd name="T33" fmla="*/ T32 w 740"/>
                <a:gd name="T34" fmla="+- 0 3880 3590"/>
                <a:gd name="T35" fmla="*/ 3880 h 558"/>
                <a:gd name="T36" fmla="+- 0 12739 12462"/>
                <a:gd name="T37" fmla="*/ T36 w 740"/>
                <a:gd name="T38" fmla="+- 0 3968 3590"/>
                <a:gd name="T39" fmla="*/ 3968 h 558"/>
                <a:gd name="T40" fmla="+- 0 12713 12462"/>
                <a:gd name="T41" fmla="*/ T40 w 740"/>
                <a:gd name="T42" fmla="+- 0 4044 3590"/>
                <a:gd name="T43" fmla="*/ 4044 h 558"/>
                <a:gd name="T44" fmla="+- 0 12682 12462"/>
                <a:gd name="T45" fmla="*/ T44 w 740"/>
                <a:gd name="T46" fmla="+- 0 4098 3590"/>
                <a:gd name="T47" fmla="*/ 4098 h 558"/>
                <a:gd name="T48" fmla="+- 0 12631 12462"/>
                <a:gd name="T49" fmla="*/ T48 w 740"/>
                <a:gd name="T50" fmla="+- 0 4137 3590"/>
                <a:gd name="T51" fmla="*/ 4137 h 558"/>
                <a:gd name="T52" fmla="+- 0 12576 12462"/>
                <a:gd name="T53" fmla="*/ T52 w 740"/>
                <a:gd name="T54" fmla="+- 0 4147 3590"/>
                <a:gd name="T55" fmla="*/ 4147 h 558"/>
                <a:gd name="T56" fmla="+- 0 12520 12462"/>
                <a:gd name="T57" fmla="*/ T56 w 740"/>
                <a:gd name="T58" fmla="+- 0 4137 3590"/>
                <a:gd name="T59" fmla="*/ 4137 h 558"/>
                <a:gd name="T60" fmla="+- 0 12462 12462"/>
                <a:gd name="T61" fmla="*/ T60 w 740"/>
                <a:gd name="T62" fmla="+- 0 4118 3590"/>
                <a:gd name="T63" fmla="*/ 4118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5" y="2"/>
                  </a:lnTo>
                  <a:lnTo>
                    <a:pt x="591" y="0"/>
                  </a:lnTo>
                  <a:lnTo>
                    <a:pt x="521" y="7"/>
                  </a:lnTo>
                  <a:lnTo>
                    <a:pt x="457" y="28"/>
                  </a:lnTo>
                  <a:lnTo>
                    <a:pt x="400" y="68"/>
                  </a:lnTo>
                  <a:lnTo>
                    <a:pt x="362" y="124"/>
                  </a:lnTo>
                  <a:lnTo>
                    <a:pt x="330" y="202"/>
                  </a:lnTo>
                  <a:lnTo>
                    <a:pt x="303" y="290"/>
                  </a:lnTo>
                  <a:lnTo>
                    <a:pt x="277" y="378"/>
                  </a:lnTo>
                  <a:lnTo>
                    <a:pt x="251" y="454"/>
                  </a:lnTo>
                  <a:lnTo>
                    <a:pt x="220" y="508"/>
                  </a:lnTo>
                  <a:lnTo>
                    <a:pt x="169" y="547"/>
                  </a:lnTo>
                  <a:lnTo>
                    <a:pt x="114" y="557"/>
                  </a:lnTo>
                  <a:lnTo>
                    <a:pt x="58" y="547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2" name="Freeform 61">
              <a:extLst>
                <a:ext uri="{FF2B5EF4-FFF2-40B4-BE49-F238E27FC236}">
                  <a16:creationId xmlns:a16="http://schemas.microsoft.com/office/drawing/2014/main" id="{02756FA5-922F-473D-A84A-12A0BDE97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36" y="6138"/>
              <a:ext cx="740" cy="558"/>
            </a:xfrm>
            <a:custGeom>
              <a:avLst/>
              <a:gdLst>
                <a:gd name="T0" fmla="+- 0 13277 12537"/>
                <a:gd name="T1" fmla="*/ T0 w 740"/>
                <a:gd name="T2" fmla="+- 0 6146 6138"/>
                <a:gd name="T3" fmla="*/ 6146 h 558"/>
                <a:gd name="T4" fmla="+- 0 13201 12537"/>
                <a:gd name="T5" fmla="*/ T4 w 740"/>
                <a:gd name="T6" fmla="+- 0 6140 6138"/>
                <a:gd name="T7" fmla="*/ 6140 h 558"/>
                <a:gd name="T8" fmla="+- 0 13127 12537"/>
                <a:gd name="T9" fmla="*/ T8 w 740"/>
                <a:gd name="T10" fmla="+- 0 6138 6138"/>
                <a:gd name="T11" fmla="*/ 6138 h 558"/>
                <a:gd name="T12" fmla="+- 0 13057 12537"/>
                <a:gd name="T13" fmla="*/ T12 w 740"/>
                <a:gd name="T14" fmla="+- 0 6146 6138"/>
                <a:gd name="T15" fmla="*/ 6146 h 558"/>
                <a:gd name="T16" fmla="+- 0 12993 12537"/>
                <a:gd name="T17" fmla="*/ T16 w 740"/>
                <a:gd name="T18" fmla="+- 0 6167 6138"/>
                <a:gd name="T19" fmla="*/ 6167 h 558"/>
                <a:gd name="T20" fmla="+- 0 12937 12537"/>
                <a:gd name="T21" fmla="*/ T20 w 740"/>
                <a:gd name="T22" fmla="+- 0 6206 6138"/>
                <a:gd name="T23" fmla="*/ 6206 h 558"/>
                <a:gd name="T24" fmla="+- 0 12898 12537"/>
                <a:gd name="T25" fmla="*/ T24 w 740"/>
                <a:gd name="T26" fmla="+- 0 6262 6138"/>
                <a:gd name="T27" fmla="*/ 6262 h 558"/>
                <a:gd name="T28" fmla="+- 0 12866 12537"/>
                <a:gd name="T29" fmla="*/ T28 w 740"/>
                <a:gd name="T30" fmla="+- 0 6340 6138"/>
                <a:gd name="T31" fmla="*/ 6340 h 558"/>
                <a:gd name="T32" fmla="+- 0 12839 12537"/>
                <a:gd name="T33" fmla="*/ T32 w 740"/>
                <a:gd name="T34" fmla="+- 0 6429 6138"/>
                <a:gd name="T35" fmla="*/ 6429 h 558"/>
                <a:gd name="T36" fmla="+- 0 12814 12537"/>
                <a:gd name="T37" fmla="*/ T36 w 740"/>
                <a:gd name="T38" fmla="+- 0 6516 6138"/>
                <a:gd name="T39" fmla="*/ 6516 h 558"/>
                <a:gd name="T40" fmla="+- 0 12787 12537"/>
                <a:gd name="T41" fmla="*/ T40 w 740"/>
                <a:gd name="T42" fmla="+- 0 6593 6138"/>
                <a:gd name="T43" fmla="*/ 6593 h 558"/>
                <a:gd name="T44" fmla="+- 0 12757 12537"/>
                <a:gd name="T45" fmla="*/ T44 w 740"/>
                <a:gd name="T46" fmla="+- 0 6646 6138"/>
                <a:gd name="T47" fmla="*/ 6646 h 558"/>
                <a:gd name="T48" fmla="+- 0 12705 12537"/>
                <a:gd name="T49" fmla="*/ T48 w 740"/>
                <a:gd name="T50" fmla="+- 0 6686 6138"/>
                <a:gd name="T51" fmla="*/ 6686 h 558"/>
                <a:gd name="T52" fmla="+- 0 12650 12537"/>
                <a:gd name="T53" fmla="*/ T52 w 740"/>
                <a:gd name="T54" fmla="+- 0 6695 6138"/>
                <a:gd name="T55" fmla="*/ 6695 h 558"/>
                <a:gd name="T56" fmla="+- 0 12594 12537"/>
                <a:gd name="T57" fmla="*/ T56 w 740"/>
                <a:gd name="T58" fmla="+- 0 6686 6138"/>
                <a:gd name="T59" fmla="*/ 6686 h 558"/>
                <a:gd name="T60" fmla="+- 0 12537 12537"/>
                <a:gd name="T61" fmla="*/ T60 w 740"/>
                <a:gd name="T62" fmla="+- 0 6666 6138"/>
                <a:gd name="T63" fmla="*/ 6666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4" y="2"/>
                  </a:lnTo>
                  <a:lnTo>
                    <a:pt x="590" y="0"/>
                  </a:lnTo>
                  <a:lnTo>
                    <a:pt x="520" y="8"/>
                  </a:lnTo>
                  <a:lnTo>
                    <a:pt x="456" y="29"/>
                  </a:lnTo>
                  <a:lnTo>
                    <a:pt x="400" y="68"/>
                  </a:lnTo>
                  <a:lnTo>
                    <a:pt x="361" y="124"/>
                  </a:lnTo>
                  <a:lnTo>
                    <a:pt x="329" y="202"/>
                  </a:lnTo>
                  <a:lnTo>
                    <a:pt x="302" y="291"/>
                  </a:lnTo>
                  <a:lnTo>
                    <a:pt x="277" y="378"/>
                  </a:lnTo>
                  <a:lnTo>
                    <a:pt x="250" y="455"/>
                  </a:lnTo>
                  <a:lnTo>
                    <a:pt x="220" y="508"/>
                  </a:lnTo>
                  <a:lnTo>
                    <a:pt x="168" y="548"/>
                  </a:lnTo>
                  <a:lnTo>
                    <a:pt x="113" y="557"/>
                  </a:lnTo>
                  <a:lnTo>
                    <a:pt x="57" y="548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5" name="Line 59">
              <a:extLst>
                <a:ext uri="{FF2B5EF4-FFF2-40B4-BE49-F238E27FC236}">
                  <a16:creationId xmlns:a16="http://schemas.microsoft.com/office/drawing/2014/main" id="{877546DA-BF11-4622-8105-A5A80F16FD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68" y="4737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7" name="Line 57">
              <a:extLst>
                <a:ext uri="{FF2B5EF4-FFF2-40B4-BE49-F238E27FC236}">
                  <a16:creationId xmlns:a16="http://schemas.microsoft.com/office/drawing/2014/main" id="{DE3C0B38-7DFF-43C5-8D45-1DBB84DA7E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" y="7177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9" name="Freeform 56">
              <a:extLst>
                <a:ext uri="{FF2B5EF4-FFF2-40B4-BE49-F238E27FC236}">
                  <a16:creationId xmlns:a16="http://schemas.microsoft.com/office/drawing/2014/main" id="{9F23BC74-5888-4FAB-999A-98D27B1C6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3" y="6571"/>
              <a:ext cx="120" cy="120"/>
            </a:xfrm>
            <a:custGeom>
              <a:avLst/>
              <a:gdLst>
                <a:gd name="T0" fmla="+- 0 5483 5423"/>
                <a:gd name="T1" fmla="*/ T0 w 120"/>
                <a:gd name="T2" fmla="+- 0 6572 6572"/>
                <a:gd name="T3" fmla="*/ 6572 h 120"/>
                <a:gd name="T4" fmla="+- 0 5423 5423"/>
                <a:gd name="T5" fmla="*/ T4 w 120"/>
                <a:gd name="T6" fmla="+- 0 6692 6572"/>
                <a:gd name="T7" fmla="*/ 6692 h 120"/>
                <a:gd name="T8" fmla="+- 0 5543 5423"/>
                <a:gd name="T9" fmla="*/ T8 w 120"/>
                <a:gd name="T10" fmla="+- 0 6692 6572"/>
                <a:gd name="T11" fmla="*/ 6692 h 120"/>
                <a:gd name="T12" fmla="+- 0 5483 5423"/>
                <a:gd name="T13" fmla="*/ T12 w 120"/>
                <a:gd name="T14" fmla="+- 0 6572 6572"/>
                <a:gd name="T15" fmla="*/ 6572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lnTo>
                    <a:pt x="0" y="120"/>
                  </a:lnTo>
                  <a:lnTo>
                    <a:pt x="12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1" name="Line 36">
              <a:extLst>
                <a:ext uri="{FF2B5EF4-FFF2-40B4-BE49-F238E27FC236}">
                  <a16:creationId xmlns:a16="http://schemas.microsoft.com/office/drawing/2014/main" id="{FBCC5A40-3441-45B8-84CB-FA5A770C43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37" y="4718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3" name="Line 34">
              <a:extLst>
                <a:ext uri="{FF2B5EF4-FFF2-40B4-BE49-F238E27FC236}">
                  <a16:creationId xmlns:a16="http://schemas.microsoft.com/office/drawing/2014/main" id="{1F97A072-92B8-434E-BDF3-062983E97C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41" y="7118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6" name="Line 31">
              <a:extLst>
                <a:ext uri="{FF2B5EF4-FFF2-40B4-BE49-F238E27FC236}">
                  <a16:creationId xmlns:a16="http://schemas.microsoft.com/office/drawing/2014/main" id="{BB835A92-4BCA-441F-A42B-94A61EFB3F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67" y="4709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7" name="Freeform 30">
              <a:extLst>
                <a:ext uri="{FF2B5EF4-FFF2-40B4-BE49-F238E27FC236}">
                  <a16:creationId xmlns:a16="http://schemas.microsoft.com/office/drawing/2014/main" id="{06E43AFA-88FA-45E8-B847-8E819865D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07" y="4104"/>
              <a:ext cx="120" cy="120"/>
            </a:xfrm>
            <a:custGeom>
              <a:avLst/>
              <a:gdLst>
                <a:gd name="T0" fmla="+- 0 12367 12307"/>
                <a:gd name="T1" fmla="*/ T0 w 120"/>
                <a:gd name="T2" fmla="+- 0 4104 4104"/>
                <a:gd name="T3" fmla="*/ 4104 h 120"/>
                <a:gd name="T4" fmla="+- 0 12307 12307"/>
                <a:gd name="T5" fmla="*/ T4 w 120"/>
                <a:gd name="T6" fmla="+- 0 4224 4104"/>
                <a:gd name="T7" fmla="*/ 4224 h 120"/>
                <a:gd name="T8" fmla="+- 0 12427 12307"/>
                <a:gd name="T9" fmla="*/ T8 w 120"/>
                <a:gd name="T10" fmla="+- 0 4224 4104"/>
                <a:gd name="T11" fmla="*/ 4224 h 120"/>
                <a:gd name="T12" fmla="+- 0 12367 12307"/>
                <a:gd name="T13" fmla="*/ T12 w 120"/>
                <a:gd name="T14" fmla="+- 0 4104 4104"/>
                <a:gd name="T15" fmla="*/ 4104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lnTo>
                    <a:pt x="0" y="120"/>
                  </a:lnTo>
                  <a:lnTo>
                    <a:pt x="12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04" name="Line 29">
              <a:extLst>
                <a:ext uri="{FF2B5EF4-FFF2-40B4-BE49-F238E27FC236}">
                  <a16:creationId xmlns:a16="http://schemas.microsoft.com/office/drawing/2014/main" id="{193994F2-4119-4362-8C8C-B8C38F7856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52" y="7161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05" name="Freeform 28">
              <a:extLst>
                <a:ext uri="{FF2B5EF4-FFF2-40B4-BE49-F238E27FC236}">
                  <a16:creationId xmlns:a16="http://schemas.microsoft.com/office/drawing/2014/main" id="{BF75F74B-D5B4-42B2-8EB2-8A989454E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92" y="6556"/>
              <a:ext cx="120" cy="120"/>
            </a:xfrm>
            <a:custGeom>
              <a:avLst/>
              <a:gdLst>
                <a:gd name="T0" fmla="+- 0 12452 12392"/>
                <a:gd name="T1" fmla="*/ T0 w 120"/>
                <a:gd name="T2" fmla="+- 0 6556 6556"/>
                <a:gd name="T3" fmla="*/ 6556 h 120"/>
                <a:gd name="T4" fmla="+- 0 12392 12392"/>
                <a:gd name="T5" fmla="*/ T4 w 120"/>
                <a:gd name="T6" fmla="+- 0 6676 6556"/>
                <a:gd name="T7" fmla="*/ 6676 h 120"/>
                <a:gd name="T8" fmla="+- 0 12512 12392"/>
                <a:gd name="T9" fmla="*/ T8 w 120"/>
                <a:gd name="T10" fmla="+- 0 6676 6556"/>
                <a:gd name="T11" fmla="*/ 6676 h 120"/>
                <a:gd name="T12" fmla="+- 0 12452 12392"/>
                <a:gd name="T13" fmla="*/ T12 w 120"/>
                <a:gd name="T14" fmla="+- 0 6556 6556"/>
                <a:gd name="T15" fmla="*/ 6556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lnTo>
                    <a:pt x="0" y="120"/>
                  </a:lnTo>
                  <a:lnTo>
                    <a:pt x="12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699" name="Picture 27">
              <a:extLst>
                <a:ext uri="{FF2B5EF4-FFF2-40B4-BE49-F238E27FC236}">
                  <a16:creationId xmlns:a16="http://schemas.microsoft.com/office/drawing/2014/main" id="{593AAAF7-19BD-4675-B59E-1D9F58B6FC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8" y="3686"/>
              <a:ext cx="540" cy="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706" name="Rectangle 26">
              <a:extLst>
                <a:ext uri="{FF2B5EF4-FFF2-40B4-BE49-F238E27FC236}">
                  <a16:creationId xmlns:a16="http://schemas.microsoft.com/office/drawing/2014/main" id="{92DC84F2-826D-4896-BAB7-18624E10C9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8" y="3686"/>
              <a:ext cx="540" cy="540"/>
            </a:xfrm>
            <a:prstGeom prst="rect">
              <a:avLst/>
            </a:prstGeom>
            <a:noFill/>
            <a:ln w="6350">
              <a:solidFill>
                <a:srgbClr val="FFCA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697" name="Picture 25">
              <a:extLst>
                <a:ext uri="{FF2B5EF4-FFF2-40B4-BE49-F238E27FC236}">
                  <a16:creationId xmlns:a16="http://schemas.microsoft.com/office/drawing/2014/main" id="{21CBEB08-B68B-47DA-8E8E-CBC9DE92ED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9" y="6271"/>
              <a:ext cx="540" cy="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5" name="Line 92">
            <a:extLst>
              <a:ext uri="{FF2B5EF4-FFF2-40B4-BE49-F238E27FC236}">
                <a16:creationId xmlns:a16="http://schemas.microsoft.com/office/drawing/2014/main" id="{A2173E39-C6B3-4417-A4E2-EC01150D4E2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75047" y="2794030"/>
            <a:ext cx="1528652" cy="1540309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6" name="Line 92">
            <a:extLst>
              <a:ext uri="{FF2B5EF4-FFF2-40B4-BE49-F238E27FC236}">
                <a16:creationId xmlns:a16="http://schemas.microsoft.com/office/drawing/2014/main" id="{1C60D62F-A05E-4BEA-948A-879DD526028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83839" y="2794030"/>
            <a:ext cx="1522221" cy="152638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Line 92">
            <a:extLst>
              <a:ext uri="{FF2B5EF4-FFF2-40B4-BE49-F238E27FC236}">
                <a16:creationId xmlns:a16="http://schemas.microsoft.com/office/drawing/2014/main" id="{38538157-F274-4B96-843A-49E2404693D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58870" y="2749672"/>
            <a:ext cx="1596739" cy="1570744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A7BFEB2F-6D3C-FE48-BE0D-BB26E59BD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F97B-1311-3D42-8EC8-BFD91CFA157B}" type="slidenum">
              <a:rPr lang="en-US" smtClean="0"/>
              <a:t>11</a:t>
            </a:fld>
            <a:endParaRPr lang="en-US" dirty="0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31E538B7-CC90-9743-FCBF-91C20B7F2F58}"/>
              </a:ext>
            </a:extLst>
          </p:cNvPr>
          <p:cNvSpPr/>
          <p:nvPr/>
        </p:nvSpPr>
        <p:spPr>
          <a:xfrm>
            <a:off x="1163484" y="2707362"/>
            <a:ext cx="613322" cy="16435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urved Down Arrow 43">
            <a:extLst>
              <a:ext uri="{FF2B5EF4-FFF2-40B4-BE49-F238E27FC236}">
                <a16:creationId xmlns:a16="http://schemas.microsoft.com/office/drawing/2014/main" id="{C2C28051-1A54-CA93-A852-B77607D3ACAE}"/>
              </a:ext>
            </a:extLst>
          </p:cNvPr>
          <p:cNvSpPr/>
          <p:nvPr/>
        </p:nvSpPr>
        <p:spPr>
          <a:xfrm rot="16200000">
            <a:off x="17949" y="3688514"/>
            <a:ext cx="1546862" cy="868655"/>
          </a:xfrm>
          <a:prstGeom prst="curvedDownArrow">
            <a:avLst>
              <a:gd name="adj1" fmla="val 28768"/>
              <a:gd name="adj2" fmla="val 50000"/>
              <a:gd name="adj3" fmla="val 25000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Text Box 24">
            <a:extLst>
              <a:ext uri="{FF2B5EF4-FFF2-40B4-BE49-F238E27FC236}">
                <a16:creationId xmlns:a16="http://schemas.microsoft.com/office/drawing/2014/main" id="{C9029128-5577-91EC-7EA0-3168DD317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1886" y="2573481"/>
            <a:ext cx="212269" cy="377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6" name="Text Box 24">
            <a:extLst>
              <a:ext uri="{FF2B5EF4-FFF2-40B4-BE49-F238E27FC236}">
                <a16:creationId xmlns:a16="http://schemas.microsoft.com/office/drawing/2014/main" id="{02C39B8F-6CD8-FF19-6BEA-F6310331A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1332" y="2543619"/>
            <a:ext cx="167654" cy="372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1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542E4D3-E3D5-DA9E-9ED5-9640EE5AA50F}"/>
                  </a:ext>
                </a:extLst>
              </p:cNvPr>
              <p:cNvSpPr txBox="1"/>
              <p:nvPr/>
            </p:nvSpPr>
            <p:spPr>
              <a:xfrm>
                <a:off x="2963985" y="2377483"/>
                <a:ext cx="839295" cy="1864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1200" b="0" dirty="0"/>
                  <a:t>=1</a:t>
                </a:r>
                <a:endParaRPr lang="en-US" b="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542E4D3-E3D5-DA9E-9ED5-9640EE5AA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985" y="2377483"/>
                <a:ext cx="839295" cy="186461"/>
              </a:xfrm>
              <a:prstGeom prst="rect">
                <a:avLst/>
              </a:prstGeom>
              <a:blipFill>
                <a:blip r:embed="rId11"/>
                <a:stretch>
                  <a:fillRect l="-7463" t="-25000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 Box 2">
            <a:extLst>
              <a:ext uri="{FF2B5EF4-FFF2-40B4-BE49-F238E27FC236}">
                <a16:creationId xmlns:a16="http://schemas.microsoft.com/office/drawing/2014/main" id="{7701A84C-BFF6-AC02-5351-94BE9C74E9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7878" y="4184834"/>
            <a:ext cx="342928" cy="342865"/>
          </a:xfrm>
          <a:prstGeom prst="rect">
            <a:avLst/>
          </a:prstGeom>
          <a:noFill/>
          <a:ln w="6350">
            <a:solidFill>
              <a:srgbClr val="FFCA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‐1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C416C33-1282-35DE-330D-B19FC7FB27D7}"/>
              </a:ext>
            </a:extLst>
          </p:cNvPr>
          <p:cNvSpPr txBox="1"/>
          <p:nvPr/>
        </p:nvSpPr>
        <p:spPr>
          <a:xfrm>
            <a:off x="1399354" y="4729504"/>
            <a:ext cx="1230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FA1E1BC-9BC2-84F3-D073-8AC006E61392}"/>
                  </a:ext>
                </a:extLst>
              </p:cNvPr>
              <p:cNvSpPr txBox="1"/>
              <p:nvPr/>
            </p:nvSpPr>
            <p:spPr>
              <a:xfrm>
                <a:off x="2163846" y="3759264"/>
                <a:ext cx="986338" cy="4638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1200" b="0" dirty="0"/>
                  <a:t>=-2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FA1E1BC-9BC2-84F3-D073-8AC006E61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846" y="3759264"/>
                <a:ext cx="986338" cy="463845"/>
              </a:xfrm>
              <a:prstGeom prst="rect">
                <a:avLst/>
              </a:prstGeom>
              <a:blipFill>
                <a:blip r:embed="rId12"/>
                <a:stretch>
                  <a:fillRect l="-5063" t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74530EF-AC23-AE3F-E1C4-CD035F4B9F35}"/>
                  </a:ext>
                </a:extLst>
              </p:cNvPr>
              <p:cNvSpPr txBox="1"/>
              <p:nvPr/>
            </p:nvSpPr>
            <p:spPr>
              <a:xfrm>
                <a:off x="2281967" y="3146593"/>
                <a:ext cx="928964" cy="4638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1200" b="0" dirty="0"/>
                  <a:t>=-1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74530EF-AC23-AE3F-E1C4-CD035F4B9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967" y="3146593"/>
                <a:ext cx="928964" cy="463845"/>
              </a:xfrm>
              <a:prstGeom prst="rect">
                <a:avLst/>
              </a:prstGeom>
              <a:blipFill>
                <a:blip r:embed="rId13"/>
                <a:stretch>
                  <a:fillRect l="-5405" t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198ED7C-5ADD-158C-8B3A-E80059EFBD04}"/>
                  </a:ext>
                </a:extLst>
              </p:cNvPr>
              <p:cNvSpPr txBox="1"/>
              <p:nvPr/>
            </p:nvSpPr>
            <p:spPr>
              <a:xfrm>
                <a:off x="2832504" y="4439782"/>
                <a:ext cx="418769" cy="463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1200" b="0" dirty="0"/>
                  <a:t>=1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198ED7C-5ADD-158C-8B3A-E80059EFB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504" y="4439782"/>
                <a:ext cx="418769" cy="463845"/>
              </a:xfrm>
              <a:prstGeom prst="rect">
                <a:avLst/>
              </a:prstGeom>
              <a:blipFill>
                <a:blip r:embed="rId14"/>
                <a:stretch>
                  <a:fillRect l="-15152" t="-5405" r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 Box 22">
            <a:extLst>
              <a:ext uri="{FF2B5EF4-FFF2-40B4-BE49-F238E27FC236}">
                <a16:creationId xmlns:a16="http://schemas.microsoft.com/office/drawing/2014/main" id="{CE3678C6-33A0-8CEF-5741-EE60C973B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9551" y="2241002"/>
            <a:ext cx="167654" cy="372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3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Text Box 14">
            <a:extLst>
              <a:ext uri="{FF2B5EF4-FFF2-40B4-BE49-F238E27FC236}">
                <a16:creationId xmlns:a16="http://schemas.microsoft.com/office/drawing/2014/main" id="{D64395A1-9E55-B11D-F8DA-34AD0B046A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5258" y="3844848"/>
            <a:ext cx="379761" cy="372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‐2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675" name="TextBox 28674">
                <a:extLst>
                  <a:ext uri="{FF2B5EF4-FFF2-40B4-BE49-F238E27FC236}">
                    <a16:creationId xmlns:a16="http://schemas.microsoft.com/office/drawing/2014/main" id="{956CE4E5-8D93-8FAF-E1BE-28B7D441EBD2}"/>
                  </a:ext>
                </a:extLst>
              </p:cNvPr>
              <p:cNvSpPr txBox="1"/>
              <p:nvPr/>
            </p:nvSpPr>
            <p:spPr>
              <a:xfrm>
                <a:off x="1374685" y="5473371"/>
                <a:ext cx="3619797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8675" name="TextBox 28674">
                <a:extLst>
                  <a:ext uri="{FF2B5EF4-FFF2-40B4-BE49-F238E27FC236}">
                    <a16:creationId xmlns:a16="http://schemas.microsoft.com/office/drawing/2014/main" id="{956CE4E5-8D93-8FAF-E1BE-28B7D441E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685" y="5473371"/>
                <a:ext cx="3619797" cy="37446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676" name="TextBox 28675">
            <a:extLst>
              <a:ext uri="{FF2B5EF4-FFF2-40B4-BE49-F238E27FC236}">
                <a16:creationId xmlns:a16="http://schemas.microsoft.com/office/drawing/2014/main" id="{2C9C0175-DF56-C8BC-1495-44E7E5C0C156}"/>
              </a:ext>
            </a:extLst>
          </p:cNvPr>
          <p:cNvSpPr txBox="1"/>
          <p:nvPr/>
        </p:nvSpPr>
        <p:spPr>
          <a:xfrm>
            <a:off x="1739059" y="5925965"/>
            <a:ext cx="2424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2.47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= 3*0.86+(-1)*0.11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680" name="TextBox 28679">
                <a:extLst>
                  <a:ext uri="{FF2B5EF4-FFF2-40B4-BE49-F238E27FC236}">
                    <a16:creationId xmlns:a16="http://schemas.microsoft.com/office/drawing/2014/main" id="{8CEFD38A-873E-DD8D-8553-0923A0BBD712}"/>
                  </a:ext>
                </a:extLst>
              </p:cNvPr>
              <p:cNvSpPr txBox="1"/>
              <p:nvPr/>
            </p:nvSpPr>
            <p:spPr>
              <a:xfrm>
                <a:off x="4729693" y="5559215"/>
                <a:ext cx="3019458" cy="8592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8680" name="TextBox 28679">
                <a:extLst>
                  <a:ext uri="{FF2B5EF4-FFF2-40B4-BE49-F238E27FC236}">
                    <a16:creationId xmlns:a16="http://schemas.microsoft.com/office/drawing/2014/main" id="{8CEFD38A-873E-DD8D-8553-0923A0BBD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693" y="5559215"/>
                <a:ext cx="3019458" cy="8592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681" name="TextBox 28680">
            <a:extLst>
              <a:ext uri="{FF2B5EF4-FFF2-40B4-BE49-F238E27FC236}">
                <a16:creationId xmlns:a16="http://schemas.microsoft.com/office/drawing/2014/main" id="{7858D938-6279-9881-AD09-1586FC8FFF29}"/>
              </a:ext>
            </a:extLst>
          </p:cNvPr>
          <p:cNvSpPr txBox="1"/>
          <p:nvPr/>
        </p:nvSpPr>
        <p:spPr>
          <a:xfrm>
            <a:off x="4554537" y="5950677"/>
            <a:ext cx="2706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-0.42 = (-1)*0.86+4*0.11</a:t>
            </a:r>
          </a:p>
        </p:txBody>
      </p:sp>
      <p:sp>
        <p:nvSpPr>
          <p:cNvPr id="28682" name="Text Box 21">
            <a:extLst>
              <a:ext uri="{FF2B5EF4-FFF2-40B4-BE49-F238E27FC236}">
                <a16:creationId xmlns:a16="http://schemas.microsoft.com/office/drawing/2014/main" id="{17377790-AE52-B5FA-0BF6-77AD867731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516" y="3603701"/>
            <a:ext cx="725894" cy="476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DejaVu Sans" charset="0"/>
                <a:cs typeface="Times New Roman" panose="02020603050405020304" pitchFamily="18" charset="0"/>
              </a:rPr>
              <a:t>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ea typeface="DejaVu Sans" charset="0"/>
                <a:cs typeface="DejaVu Sans" charset="0"/>
              </a:rPr>
              <a:t>0.12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685" name="Text Box 21">
            <a:extLst>
              <a:ext uri="{FF2B5EF4-FFF2-40B4-BE49-F238E27FC236}">
                <a16:creationId xmlns:a16="http://schemas.microsoft.com/office/drawing/2014/main" id="{A9D9B0DE-329B-C3FA-739C-4323AEC1E2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3870" y="1871195"/>
            <a:ext cx="1098641" cy="461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DejaVu Sans" charset="0"/>
                <a:cs typeface="Times New Roman" panose="02020603050405020304" pitchFamily="18" charset="0"/>
              </a:rPr>
              <a:t>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ea typeface="DejaVu Sans" charset="0"/>
                <a:cs typeface="DejaVu Sans" charset="0"/>
              </a:rPr>
              <a:t>0.98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689" name="TextBox 28688">
                <a:extLst>
                  <a:ext uri="{FF2B5EF4-FFF2-40B4-BE49-F238E27FC236}">
                    <a16:creationId xmlns:a16="http://schemas.microsoft.com/office/drawing/2014/main" id="{5892C42B-5EBC-3FD7-97B4-EC572B24B9C3}"/>
                  </a:ext>
                </a:extLst>
              </p:cNvPr>
              <p:cNvSpPr txBox="1"/>
              <p:nvPr/>
            </p:nvSpPr>
            <p:spPr>
              <a:xfrm>
                <a:off x="8905373" y="5450594"/>
                <a:ext cx="2435816" cy="1250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=0.62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r>
                  <a:rPr lang="en-US" dirty="0"/>
                  <a:t> </a:t>
                </a:r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8689" name="TextBox 28688">
                <a:extLst>
                  <a:ext uri="{FF2B5EF4-FFF2-40B4-BE49-F238E27FC236}">
                    <a16:creationId xmlns:a16="http://schemas.microsoft.com/office/drawing/2014/main" id="{5892C42B-5EBC-3FD7-97B4-EC572B24B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5373" y="5450594"/>
                <a:ext cx="2435816" cy="125027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690" name="TextBox 28689">
                <a:extLst>
                  <a:ext uri="{FF2B5EF4-FFF2-40B4-BE49-F238E27FC236}">
                    <a16:creationId xmlns:a16="http://schemas.microsoft.com/office/drawing/2014/main" id="{222CE1FE-B90E-2E09-C381-F4A7153CC836}"/>
                  </a:ext>
                </a:extLst>
              </p:cNvPr>
              <p:cNvSpPr txBox="1"/>
              <p:nvPr/>
            </p:nvSpPr>
            <p:spPr>
              <a:xfrm>
                <a:off x="9119973" y="5975854"/>
                <a:ext cx="1880643" cy="282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b="0" dirty="0"/>
                  <a:t> = 0.83</a:t>
                </a:r>
              </a:p>
            </p:txBody>
          </p:sp>
        </mc:Choice>
        <mc:Fallback xmlns="">
          <p:sp>
            <p:nvSpPr>
              <p:cNvPr id="28690" name="TextBox 28689">
                <a:extLst>
                  <a:ext uri="{FF2B5EF4-FFF2-40B4-BE49-F238E27FC236}">
                    <a16:creationId xmlns:a16="http://schemas.microsoft.com/office/drawing/2014/main" id="{222CE1FE-B90E-2E09-C381-F4A7153CC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9973" y="5975854"/>
                <a:ext cx="1880643" cy="282129"/>
              </a:xfrm>
              <a:prstGeom prst="rect">
                <a:avLst/>
              </a:prstGeom>
              <a:blipFill>
                <a:blip r:embed="rId18"/>
                <a:stretch>
                  <a:fillRect l="-4698" t="-26087" r="-6711" b="-5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691" name="Right Arrow 28690">
            <a:extLst>
              <a:ext uri="{FF2B5EF4-FFF2-40B4-BE49-F238E27FC236}">
                <a16:creationId xmlns:a16="http://schemas.microsoft.com/office/drawing/2014/main" id="{7FD57F24-52B5-6C07-D5B1-3F7EE322683D}"/>
              </a:ext>
            </a:extLst>
          </p:cNvPr>
          <p:cNvSpPr/>
          <p:nvPr/>
        </p:nvSpPr>
        <p:spPr>
          <a:xfrm>
            <a:off x="8173937" y="5664623"/>
            <a:ext cx="942953" cy="44043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92" name="TextBox 28691">
            <a:extLst>
              <a:ext uri="{FF2B5EF4-FFF2-40B4-BE49-F238E27FC236}">
                <a16:creationId xmlns:a16="http://schemas.microsoft.com/office/drawing/2014/main" id="{E701B0A9-35B5-55CA-876F-1D80B74BB713}"/>
              </a:ext>
            </a:extLst>
          </p:cNvPr>
          <p:cNvSpPr txBox="1"/>
          <p:nvPr/>
        </p:nvSpPr>
        <p:spPr>
          <a:xfrm>
            <a:off x="8151280" y="5081523"/>
            <a:ext cx="1181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5D176D-2FD3-9B97-90CE-85CF86102D32}"/>
                  </a:ext>
                </a:extLst>
              </p:cNvPr>
              <p:cNvSpPr txBox="1"/>
              <p:nvPr/>
            </p:nvSpPr>
            <p:spPr>
              <a:xfrm>
                <a:off x="4922653" y="2437844"/>
                <a:ext cx="894284" cy="556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12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5D176D-2FD3-9B97-90CE-85CF86102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653" y="2437844"/>
                <a:ext cx="894284" cy="55617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48F923-E70C-DBB7-2ADE-BDEADCC677F8}"/>
                  </a:ext>
                </a:extLst>
              </p:cNvPr>
              <p:cNvSpPr txBox="1"/>
              <p:nvPr/>
            </p:nvSpPr>
            <p:spPr>
              <a:xfrm>
                <a:off x="4466002" y="3318568"/>
                <a:ext cx="847496" cy="464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12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48F923-E70C-DBB7-2ADE-BDEADCC67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6002" y="3318568"/>
                <a:ext cx="847496" cy="46423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8DA6A0A-1ACA-7E32-AA1E-248D64842839}"/>
                  </a:ext>
                </a:extLst>
              </p:cNvPr>
              <p:cNvSpPr txBox="1"/>
              <p:nvPr/>
            </p:nvSpPr>
            <p:spPr>
              <a:xfrm>
                <a:off x="4908013" y="3934524"/>
                <a:ext cx="699871" cy="1872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8DA6A0A-1ACA-7E32-AA1E-248D64842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013" y="3934524"/>
                <a:ext cx="699871" cy="187231"/>
              </a:xfrm>
              <a:prstGeom prst="rect">
                <a:avLst/>
              </a:prstGeom>
              <a:blipFill>
                <a:blip r:embed="rId21"/>
                <a:stretch>
                  <a:fillRect l="-3571" r="-5357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093E212-3DF5-6F4D-710B-7509BECC9865}"/>
                  </a:ext>
                </a:extLst>
              </p:cNvPr>
              <p:cNvSpPr txBox="1"/>
              <p:nvPr/>
            </p:nvSpPr>
            <p:spPr>
              <a:xfrm>
                <a:off x="4985503" y="4381136"/>
                <a:ext cx="633635" cy="464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2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093E212-3DF5-6F4D-710B-7509BECC9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5503" y="4381136"/>
                <a:ext cx="633635" cy="464230"/>
              </a:xfrm>
              <a:prstGeom prst="rect">
                <a:avLst/>
              </a:prstGeom>
              <a:blipFill>
                <a:blip r:embed="rId22"/>
                <a:stretch>
                  <a:fillRect l="-1961" t="-2703" r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 Box 3">
            <a:extLst>
              <a:ext uri="{FF2B5EF4-FFF2-40B4-BE49-F238E27FC236}">
                <a16:creationId xmlns:a16="http://schemas.microsoft.com/office/drawing/2014/main" id="{126D4203-0DE3-0A93-45FE-1F2BA8B818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6671" y="1967011"/>
            <a:ext cx="812232" cy="462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0.86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Text Box 12">
            <a:extLst>
              <a:ext uri="{FF2B5EF4-FFF2-40B4-BE49-F238E27FC236}">
                <a16:creationId xmlns:a16="http://schemas.microsoft.com/office/drawing/2014/main" id="{92038F99-0B33-72D6-74B2-B14127CEF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3331" y="3581352"/>
            <a:ext cx="824933" cy="380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11213" algn="l"/>
              </a:tabLs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DejaVu Sans" charset="0"/>
                <a:cs typeface="Times New Roman" panose="02020603050405020304" pitchFamily="18" charset="0"/>
              </a:rPr>
              <a:t>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ea typeface="DejaVu Sans" charset="0"/>
                <a:cs typeface="DejaVu Sans" charset="0"/>
              </a:rPr>
              <a:t>0.11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	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B23AC93-B999-273E-B964-4A67E4466622}"/>
                  </a:ext>
                </a:extLst>
              </p:cNvPr>
              <p:cNvSpPr txBox="1"/>
              <p:nvPr/>
            </p:nvSpPr>
            <p:spPr>
              <a:xfrm>
                <a:off x="7273090" y="2248016"/>
                <a:ext cx="600614" cy="7417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1200" b="0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B23AC93-B999-273E-B964-4A67E4466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090" y="2248016"/>
                <a:ext cx="600614" cy="741742"/>
              </a:xfrm>
              <a:prstGeom prst="rect">
                <a:avLst/>
              </a:prstGeom>
              <a:blipFill>
                <a:blip r:embed="rId23"/>
                <a:stretch>
                  <a:fillRect l="-4082" t="-1695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8CA6E92-DA6E-EC2B-2D5D-C8B6C953E471}"/>
                  </a:ext>
                </a:extLst>
              </p:cNvPr>
              <p:cNvSpPr txBox="1"/>
              <p:nvPr/>
            </p:nvSpPr>
            <p:spPr>
              <a:xfrm>
                <a:off x="6474170" y="3125651"/>
                <a:ext cx="881139" cy="465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=−1 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8CA6E92-DA6E-EC2B-2D5D-C8B6C953E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170" y="3125651"/>
                <a:ext cx="881139" cy="465127"/>
              </a:xfrm>
              <a:prstGeom prst="rect">
                <a:avLst/>
              </a:prstGeom>
              <a:blipFill>
                <a:blip r:embed="rId24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F3C47A5-CF40-F42D-E879-5738B96B9C8C}"/>
                  </a:ext>
                </a:extLst>
              </p:cNvPr>
              <p:cNvSpPr txBox="1"/>
              <p:nvPr/>
            </p:nvSpPr>
            <p:spPr>
              <a:xfrm>
                <a:off x="6730667" y="3506227"/>
                <a:ext cx="934358" cy="5729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12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F3C47A5-CF40-F42D-E879-5738B96B9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667" y="3506227"/>
                <a:ext cx="934358" cy="57291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8950AA2-C599-A2CE-716A-4FF5EEFC1DAC}"/>
                  </a:ext>
                </a:extLst>
              </p:cNvPr>
              <p:cNvSpPr txBox="1"/>
              <p:nvPr/>
            </p:nvSpPr>
            <p:spPr>
              <a:xfrm>
                <a:off x="7156252" y="4394668"/>
                <a:ext cx="712183" cy="465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12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8950AA2-C599-A2CE-716A-4FF5EEFC1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252" y="4394668"/>
                <a:ext cx="712183" cy="465127"/>
              </a:xfrm>
              <a:prstGeom prst="rect">
                <a:avLst/>
              </a:prstGeom>
              <a:blipFill>
                <a:blip r:embed="rId26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8BD583E3-A8AD-07BC-9503-531D22EB208A}"/>
              </a:ext>
            </a:extLst>
          </p:cNvPr>
          <p:cNvSpPr txBox="1"/>
          <p:nvPr/>
        </p:nvSpPr>
        <p:spPr>
          <a:xfrm>
            <a:off x="5842000" y="2235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99EB210-9214-E3A2-BF1C-DB628752C71A}"/>
              </a:ext>
            </a:extLst>
          </p:cNvPr>
          <p:cNvSpPr/>
          <p:nvPr/>
        </p:nvSpPr>
        <p:spPr>
          <a:xfrm>
            <a:off x="8146701" y="1940977"/>
            <a:ext cx="737159" cy="369962"/>
          </a:xfrm>
          <a:prstGeom prst="rect">
            <a:avLst/>
          </a:prstGeom>
          <a:solidFill>
            <a:schemeClr val="accent4">
              <a:alpha val="74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A0CA9CD-A7F0-1A8D-6C4C-DCFEB797FFBB}"/>
              </a:ext>
            </a:extLst>
          </p:cNvPr>
          <p:cNvSpPr/>
          <p:nvPr/>
        </p:nvSpPr>
        <p:spPr>
          <a:xfrm>
            <a:off x="8365578" y="3565919"/>
            <a:ext cx="737159" cy="369962"/>
          </a:xfrm>
          <a:prstGeom prst="rect">
            <a:avLst/>
          </a:prstGeom>
          <a:solidFill>
            <a:schemeClr val="accent4">
              <a:alpha val="74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 Box 3">
            <a:extLst>
              <a:ext uri="{FF2B5EF4-FFF2-40B4-BE49-F238E27FC236}">
                <a16:creationId xmlns:a16="http://schemas.microsoft.com/office/drawing/2014/main" id="{BF052373-7450-1C5E-257F-7564BD69B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4608" y="1929930"/>
            <a:ext cx="812232" cy="462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0.62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672" name="Text Box 3">
            <a:extLst>
              <a:ext uri="{FF2B5EF4-FFF2-40B4-BE49-F238E27FC236}">
                <a16:creationId xmlns:a16="http://schemas.microsoft.com/office/drawing/2014/main" id="{A9541512-DAD9-5BF4-7C6E-E490E4F90A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8440" y="3553287"/>
            <a:ext cx="812232" cy="462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0.83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72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  <p:bldP spid="28680" grpId="0"/>
      <p:bldP spid="28681" grpId="0"/>
      <p:bldP spid="28690" grpId="0"/>
      <p:bldP spid="28691" grpId="0" animBg="1"/>
      <p:bldP spid="28692" grpId="0"/>
      <p:bldP spid="35" grpId="0"/>
      <p:bldP spid="36" grpId="0"/>
      <p:bldP spid="43" grpId="0"/>
      <p:bldP spid="5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8390F-C41F-9C20-BC8E-692498408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24436-9E92-9785-9A4D-F792569BF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A3CD28-8F3E-1203-AC8C-2A83A8626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62205"/>
            <a:ext cx="10229418" cy="509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00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B9A41-340F-6230-6E73-126509023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neural.cdhai.com</a:t>
            </a:r>
            <a:r>
              <a:rPr lang="en-US"/>
              <a:t>/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14FB3-C2EF-D618-1D4A-AD76AECDE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867609-C1EB-3131-3065-74646D3DD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22190"/>
            <a:ext cx="7772400" cy="449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6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9D4BB-75B7-5974-2624-0F5EFA4DD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A15B3-27E1-4AEA-201D-1E6AF050E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B8CEC5-4225-F437-EC89-BDCEC031E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076" y="182564"/>
            <a:ext cx="79248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898B3B-8A64-F692-C222-D409344E9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4873089" cy="300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92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0A0BF-9557-4FBC-04C2-9CA8787FA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step will adjust Neural Network parameters?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24F8A-DCDB-3E88-6BC4-ED2A1FEB6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5BF8A6-FF97-7BC4-875A-3122F03A4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341966"/>
            <a:ext cx="5120048" cy="26130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8CE455-AB1B-2F07-9392-30A00FBF9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610" y="2598750"/>
            <a:ext cx="5216827" cy="280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20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179D5-936A-5202-7CA6-F14837AF4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2 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6075B2-337A-1BEA-0995-20C02B438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4393"/>
            <a:ext cx="6195846" cy="47717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66E496-0852-8774-3B04-C2E136C63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846" y="1036478"/>
            <a:ext cx="2861657" cy="2847057"/>
          </a:xfrm>
          <a:prstGeom prst="rect">
            <a:avLst/>
          </a:prstGeom>
        </p:spPr>
      </p:pic>
      <p:pic>
        <p:nvPicPr>
          <p:cNvPr id="6" name="Content Placeholder 5" descr="Text, letter&#10;&#10;Description automatically generated">
            <a:extLst>
              <a:ext uri="{FF2B5EF4-FFF2-40B4-BE49-F238E27FC236}">
                <a16:creationId xmlns:a16="http://schemas.microsoft.com/office/drawing/2014/main" id="{FC121D1D-D946-4B8F-A406-40251E92AE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95846" y="3883535"/>
            <a:ext cx="2493889" cy="2839266"/>
          </a:xfrm>
          <a:prstGeom prst="rect">
            <a:avLst/>
          </a:prstGeom>
        </p:spPr>
      </p:pic>
      <p:pic>
        <p:nvPicPr>
          <p:cNvPr id="7" name="Picture 6" descr="Text, letter, whiteboard&#10;&#10;Description automatically generated">
            <a:extLst>
              <a:ext uri="{FF2B5EF4-FFF2-40B4-BE49-F238E27FC236}">
                <a16:creationId xmlns:a16="http://schemas.microsoft.com/office/drawing/2014/main" id="{18902D39-1E06-80CD-0A3B-D2C5B8035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1094" y="3323968"/>
            <a:ext cx="2985906" cy="339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9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D9810-FD38-FD2A-E0E8-81DBFAADE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three functions of a neuron?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D8DB8-B63B-3D91-5662-5B01C173B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Weigh</a:t>
            </a:r>
          </a:p>
          <a:p>
            <a:endParaRPr lang="en-US" dirty="0"/>
          </a:p>
          <a:p>
            <a:r>
              <a:rPr lang="en-US" dirty="0"/>
              <a:t>Sum</a:t>
            </a:r>
          </a:p>
          <a:p>
            <a:endParaRPr lang="en-US" dirty="0"/>
          </a:p>
          <a:p>
            <a:r>
              <a:rPr lang="en-US" dirty="0"/>
              <a:t>Transform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3445DB-0622-08EF-CE00-83E891292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786" y="1417638"/>
            <a:ext cx="57658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0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CA182-7E91-D638-E466-EC7FC8789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does Neural Network make predictions?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194E1-C0EC-ADB5-5ACC-8E67A2AD8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Forward Propagation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73D793-7DFB-26E0-A3C4-E95410B75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059" y="2635250"/>
            <a:ext cx="6545882" cy="262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16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1C79A-D399-491A-9489-B12075BA7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 -Structure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FB5F6-E5DD-495C-8006-87AFC755D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9457"/>
            <a:ext cx="10515600" cy="4351338"/>
          </a:xfrm>
        </p:spPr>
        <p:txBody>
          <a:bodyPr/>
          <a:lstStyle/>
          <a:p>
            <a:r>
              <a:rPr lang="en-US" b="1" dirty="0"/>
              <a:t>Fully Connected Feedforward Network</a:t>
            </a:r>
          </a:p>
        </p:txBody>
      </p:sp>
      <p:sp>
        <p:nvSpPr>
          <p:cNvPr id="7" name="Rectangle 107">
            <a:extLst>
              <a:ext uri="{FF2B5EF4-FFF2-40B4-BE49-F238E27FC236}">
                <a16:creationId xmlns:a16="http://schemas.microsoft.com/office/drawing/2014/main" id="{4E84951A-A68B-4EB1-B594-487EF2A8F8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23672" tIns="1701264" rIns="710976" bIns="177744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8" name="Group 1">
            <a:extLst>
              <a:ext uri="{FF2B5EF4-FFF2-40B4-BE49-F238E27FC236}">
                <a16:creationId xmlns:a16="http://schemas.microsoft.com/office/drawing/2014/main" id="{4D9C8332-9C4A-4537-AE07-D89A22A37685}"/>
              </a:ext>
            </a:extLst>
          </p:cNvPr>
          <p:cNvGrpSpPr>
            <a:grpSpLocks/>
          </p:cNvGrpSpPr>
          <p:nvPr/>
        </p:nvGrpSpPr>
        <p:grpSpPr bwMode="auto">
          <a:xfrm>
            <a:off x="1958659" y="2468305"/>
            <a:ext cx="7682865" cy="3097213"/>
            <a:chOff x="2349" y="3004"/>
            <a:chExt cx="12098" cy="4878"/>
          </a:xfrm>
        </p:grpSpPr>
        <p:sp>
          <p:nvSpPr>
            <p:cNvPr id="9" name="Line 106">
              <a:extLst>
                <a:ext uri="{FF2B5EF4-FFF2-40B4-BE49-F238E27FC236}">
                  <a16:creationId xmlns:a16="http://schemas.microsoft.com/office/drawing/2014/main" id="{C6FE6508-3F39-4BD5-AAE8-D64717C852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22" y="6482"/>
              <a:ext cx="99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5">
              <a:extLst>
                <a:ext uri="{FF2B5EF4-FFF2-40B4-BE49-F238E27FC236}">
                  <a16:creationId xmlns:a16="http://schemas.microsoft.com/office/drawing/2014/main" id="{79712849-4AEF-4000-A527-DDEBD2AB5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34" y="6421"/>
              <a:ext cx="120" cy="120"/>
            </a:xfrm>
            <a:custGeom>
              <a:avLst/>
              <a:gdLst>
                <a:gd name="T0" fmla="+- 0 14134 14134"/>
                <a:gd name="T1" fmla="*/ T0 w 120"/>
                <a:gd name="T2" fmla="+- 0 6422 6422"/>
                <a:gd name="T3" fmla="*/ 6422 h 120"/>
                <a:gd name="T4" fmla="+- 0 14134 14134"/>
                <a:gd name="T5" fmla="*/ T4 w 120"/>
                <a:gd name="T6" fmla="+- 0 6542 6422"/>
                <a:gd name="T7" fmla="*/ 6542 h 120"/>
                <a:gd name="T8" fmla="+- 0 14254 14134"/>
                <a:gd name="T9" fmla="*/ T8 w 120"/>
                <a:gd name="T10" fmla="+- 0 6482 6422"/>
                <a:gd name="T11" fmla="*/ 6482 h 120"/>
                <a:gd name="T12" fmla="+- 0 14134 14134"/>
                <a:gd name="T13" fmla="*/ T12 w 120"/>
                <a:gd name="T14" fmla="+- 0 6422 6422"/>
                <a:gd name="T15" fmla="*/ 6422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76" name="Picture 104">
              <a:extLst>
                <a:ext uri="{FF2B5EF4-FFF2-40B4-BE49-F238E27FC236}">
                  <a16:creationId xmlns:a16="http://schemas.microsoft.com/office/drawing/2014/main" id="{82A8CBBC-0B40-473D-99E3-1B1EC8467E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38" y="5964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Freeform 103">
              <a:extLst>
                <a:ext uri="{FF2B5EF4-FFF2-40B4-BE49-F238E27FC236}">
                  <a16:creationId xmlns:a16="http://schemas.microsoft.com/office/drawing/2014/main" id="{55D4ACEF-0E18-4166-BDAC-CA0E3F6DC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38" y="5964"/>
              <a:ext cx="905" cy="905"/>
            </a:xfrm>
            <a:custGeom>
              <a:avLst/>
              <a:gdLst>
                <a:gd name="T0" fmla="+- 0 12438 12438"/>
                <a:gd name="T1" fmla="*/ T0 w 905"/>
                <a:gd name="T2" fmla="+- 0 6417 5965"/>
                <a:gd name="T3" fmla="*/ 6417 h 905"/>
                <a:gd name="T4" fmla="+- 0 12444 12438"/>
                <a:gd name="T5" fmla="*/ T4 w 905"/>
                <a:gd name="T6" fmla="+- 0 6343 5965"/>
                <a:gd name="T7" fmla="*/ 6343 h 905"/>
                <a:gd name="T8" fmla="+- 0 12461 12438"/>
                <a:gd name="T9" fmla="*/ T8 w 905"/>
                <a:gd name="T10" fmla="+- 0 6274 5965"/>
                <a:gd name="T11" fmla="*/ 6274 h 905"/>
                <a:gd name="T12" fmla="+- 0 12488 12438"/>
                <a:gd name="T13" fmla="*/ T12 w 905"/>
                <a:gd name="T14" fmla="+- 0 6209 5965"/>
                <a:gd name="T15" fmla="*/ 6209 h 905"/>
                <a:gd name="T16" fmla="+- 0 12525 12438"/>
                <a:gd name="T17" fmla="*/ T16 w 905"/>
                <a:gd name="T18" fmla="+- 0 6150 5965"/>
                <a:gd name="T19" fmla="*/ 6150 h 905"/>
                <a:gd name="T20" fmla="+- 0 12570 12438"/>
                <a:gd name="T21" fmla="*/ T20 w 905"/>
                <a:gd name="T22" fmla="+- 0 6097 5965"/>
                <a:gd name="T23" fmla="*/ 6097 h 905"/>
                <a:gd name="T24" fmla="+- 0 12623 12438"/>
                <a:gd name="T25" fmla="*/ T24 w 905"/>
                <a:gd name="T26" fmla="+- 0 6052 5965"/>
                <a:gd name="T27" fmla="*/ 6052 h 905"/>
                <a:gd name="T28" fmla="+- 0 12682 12438"/>
                <a:gd name="T29" fmla="*/ T28 w 905"/>
                <a:gd name="T30" fmla="+- 0 6015 5965"/>
                <a:gd name="T31" fmla="*/ 6015 h 905"/>
                <a:gd name="T32" fmla="+- 0 12747 12438"/>
                <a:gd name="T33" fmla="*/ T32 w 905"/>
                <a:gd name="T34" fmla="+- 0 5988 5965"/>
                <a:gd name="T35" fmla="*/ 5988 h 905"/>
                <a:gd name="T36" fmla="+- 0 12817 12438"/>
                <a:gd name="T37" fmla="*/ T36 w 905"/>
                <a:gd name="T38" fmla="+- 0 5971 5965"/>
                <a:gd name="T39" fmla="*/ 5971 h 905"/>
                <a:gd name="T40" fmla="+- 0 12890 12438"/>
                <a:gd name="T41" fmla="*/ T40 w 905"/>
                <a:gd name="T42" fmla="+- 0 5965 5965"/>
                <a:gd name="T43" fmla="*/ 5965 h 905"/>
                <a:gd name="T44" fmla="+- 0 12963 12438"/>
                <a:gd name="T45" fmla="*/ T44 w 905"/>
                <a:gd name="T46" fmla="+- 0 5971 5965"/>
                <a:gd name="T47" fmla="*/ 5971 h 905"/>
                <a:gd name="T48" fmla="+- 0 13033 12438"/>
                <a:gd name="T49" fmla="*/ T48 w 905"/>
                <a:gd name="T50" fmla="+- 0 5988 5965"/>
                <a:gd name="T51" fmla="*/ 5988 h 905"/>
                <a:gd name="T52" fmla="+- 0 13098 12438"/>
                <a:gd name="T53" fmla="*/ T52 w 905"/>
                <a:gd name="T54" fmla="+- 0 6015 5965"/>
                <a:gd name="T55" fmla="*/ 6015 h 905"/>
                <a:gd name="T56" fmla="+- 0 13157 12438"/>
                <a:gd name="T57" fmla="*/ T56 w 905"/>
                <a:gd name="T58" fmla="+- 0 6052 5965"/>
                <a:gd name="T59" fmla="*/ 6052 h 905"/>
                <a:gd name="T60" fmla="+- 0 13210 12438"/>
                <a:gd name="T61" fmla="*/ T60 w 905"/>
                <a:gd name="T62" fmla="+- 0 6097 5965"/>
                <a:gd name="T63" fmla="*/ 6097 h 905"/>
                <a:gd name="T64" fmla="+- 0 13255 12438"/>
                <a:gd name="T65" fmla="*/ T64 w 905"/>
                <a:gd name="T66" fmla="+- 0 6150 5965"/>
                <a:gd name="T67" fmla="*/ 6150 h 905"/>
                <a:gd name="T68" fmla="+- 0 13292 12438"/>
                <a:gd name="T69" fmla="*/ T68 w 905"/>
                <a:gd name="T70" fmla="+- 0 6209 5965"/>
                <a:gd name="T71" fmla="*/ 6209 h 905"/>
                <a:gd name="T72" fmla="+- 0 13319 12438"/>
                <a:gd name="T73" fmla="*/ T72 w 905"/>
                <a:gd name="T74" fmla="+- 0 6274 5965"/>
                <a:gd name="T75" fmla="*/ 6274 h 905"/>
                <a:gd name="T76" fmla="+- 0 13336 12438"/>
                <a:gd name="T77" fmla="*/ T76 w 905"/>
                <a:gd name="T78" fmla="+- 0 6343 5965"/>
                <a:gd name="T79" fmla="*/ 6343 h 905"/>
                <a:gd name="T80" fmla="+- 0 13342 12438"/>
                <a:gd name="T81" fmla="*/ T80 w 905"/>
                <a:gd name="T82" fmla="+- 0 6417 5965"/>
                <a:gd name="T83" fmla="*/ 6417 h 905"/>
                <a:gd name="T84" fmla="+- 0 13336 12438"/>
                <a:gd name="T85" fmla="*/ T84 w 905"/>
                <a:gd name="T86" fmla="+- 0 6490 5965"/>
                <a:gd name="T87" fmla="*/ 6490 h 905"/>
                <a:gd name="T88" fmla="+- 0 13319 12438"/>
                <a:gd name="T89" fmla="*/ T88 w 905"/>
                <a:gd name="T90" fmla="+- 0 6560 5965"/>
                <a:gd name="T91" fmla="*/ 6560 h 905"/>
                <a:gd name="T92" fmla="+- 0 13292 12438"/>
                <a:gd name="T93" fmla="*/ T92 w 905"/>
                <a:gd name="T94" fmla="+- 0 6624 5965"/>
                <a:gd name="T95" fmla="*/ 6624 h 905"/>
                <a:gd name="T96" fmla="+- 0 13255 12438"/>
                <a:gd name="T97" fmla="*/ T96 w 905"/>
                <a:gd name="T98" fmla="+- 0 6684 5965"/>
                <a:gd name="T99" fmla="*/ 6684 h 905"/>
                <a:gd name="T100" fmla="+- 0 13210 12438"/>
                <a:gd name="T101" fmla="*/ T100 w 905"/>
                <a:gd name="T102" fmla="+- 0 6736 5965"/>
                <a:gd name="T103" fmla="*/ 6736 h 905"/>
                <a:gd name="T104" fmla="+- 0 13157 12438"/>
                <a:gd name="T105" fmla="*/ T104 w 905"/>
                <a:gd name="T106" fmla="+- 0 6782 5965"/>
                <a:gd name="T107" fmla="*/ 6782 h 905"/>
                <a:gd name="T108" fmla="+- 0 13098 12438"/>
                <a:gd name="T109" fmla="*/ T108 w 905"/>
                <a:gd name="T110" fmla="+- 0 6818 5965"/>
                <a:gd name="T111" fmla="*/ 6818 h 905"/>
                <a:gd name="T112" fmla="+- 0 13033 12438"/>
                <a:gd name="T113" fmla="*/ T112 w 905"/>
                <a:gd name="T114" fmla="+- 0 6846 5965"/>
                <a:gd name="T115" fmla="*/ 6846 h 905"/>
                <a:gd name="T116" fmla="+- 0 12963 12438"/>
                <a:gd name="T117" fmla="*/ T116 w 905"/>
                <a:gd name="T118" fmla="+- 0 6863 5965"/>
                <a:gd name="T119" fmla="*/ 6863 h 905"/>
                <a:gd name="T120" fmla="+- 0 12890 12438"/>
                <a:gd name="T121" fmla="*/ T120 w 905"/>
                <a:gd name="T122" fmla="+- 0 6869 5965"/>
                <a:gd name="T123" fmla="*/ 6869 h 905"/>
                <a:gd name="T124" fmla="+- 0 12817 12438"/>
                <a:gd name="T125" fmla="*/ T124 w 905"/>
                <a:gd name="T126" fmla="+- 0 6863 5965"/>
                <a:gd name="T127" fmla="*/ 6863 h 905"/>
                <a:gd name="T128" fmla="+- 0 12747 12438"/>
                <a:gd name="T129" fmla="*/ T128 w 905"/>
                <a:gd name="T130" fmla="+- 0 6846 5965"/>
                <a:gd name="T131" fmla="*/ 6846 h 905"/>
                <a:gd name="T132" fmla="+- 0 12682 12438"/>
                <a:gd name="T133" fmla="*/ T132 w 905"/>
                <a:gd name="T134" fmla="+- 0 6818 5965"/>
                <a:gd name="T135" fmla="*/ 6818 h 905"/>
                <a:gd name="T136" fmla="+- 0 12623 12438"/>
                <a:gd name="T137" fmla="*/ T136 w 905"/>
                <a:gd name="T138" fmla="+- 0 6782 5965"/>
                <a:gd name="T139" fmla="*/ 6782 h 905"/>
                <a:gd name="T140" fmla="+- 0 12570 12438"/>
                <a:gd name="T141" fmla="*/ T140 w 905"/>
                <a:gd name="T142" fmla="+- 0 6736 5965"/>
                <a:gd name="T143" fmla="*/ 6736 h 905"/>
                <a:gd name="T144" fmla="+- 0 12525 12438"/>
                <a:gd name="T145" fmla="*/ T144 w 905"/>
                <a:gd name="T146" fmla="+- 0 6684 5965"/>
                <a:gd name="T147" fmla="*/ 6684 h 905"/>
                <a:gd name="T148" fmla="+- 0 12488 12438"/>
                <a:gd name="T149" fmla="*/ T148 w 905"/>
                <a:gd name="T150" fmla="+- 0 6624 5965"/>
                <a:gd name="T151" fmla="*/ 6624 h 905"/>
                <a:gd name="T152" fmla="+- 0 12461 12438"/>
                <a:gd name="T153" fmla="*/ T152 w 905"/>
                <a:gd name="T154" fmla="+- 0 6560 5965"/>
                <a:gd name="T155" fmla="*/ 6560 h 905"/>
                <a:gd name="T156" fmla="+- 0 12444 12438"/>
                <a:gd name="T157" fmla="*/ T156 w 905"/>
                <a:gd name="T158" fmla="+- 0 6490 5965"/>
                <a:gd name="T159" fmla="*/ 6490 h 905"/>
                <a:gd name="T160" fmla="+- 0 12438 12438"/>
                <a:gd name="T161" fmla="*/ T160 w 905"/>
                <a:gd name="T162" fmla="+- 0 6417 5965"/>
                <a:gd name="T163" fmla="*/ 6417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8"/>
                  </a:lnTo>
                  <a:lnTo>
                    <a:pt x="23" y="309"/>
                  </a:lnTo>
                  <a:lnTo>
                    <a:pt x="50" y="244"/>
                  </a:lnTo>
                  <a:lnTo>
                    <a:pt x="87" y="185"/>
                  </a:lnTo>
                  <a:lnTo>
                    <a:pt x="132" y="132"/>
                  </a:lnTo>
                  <a:lnTo>
                    <a:pt x="185" y="87"/>
                  </a:lnTo>
                  <a:lnTo>
                    <a:pt x="244" y="50"/>
                  </a:lnTo>
                  <a:lnTo>
                    <a:pt x="309" y="23"/>
                  </a:lnTo>
                  <a:lnTo>
                    <a:pt x="379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60" y="50"/>
                  </a:lnTo>
                  <a:lnTo>
                    <a:pt x="719" y="87"/>
                  </a:lnTo>
                  <a:lnTo>
                    <a:pt x="772" y="132"/>
                  </a:lnTo>
                  <a:lnTo>
                    <a:pt x="817" y="185"/>
                  </a:lnTo>
                  <a:lnTo>
                    <a:pt x="854" y="244"/>
                  </a:lnTo>
                  <a:lnTo>
                    <a:pt x="881" y="309"/>
                  </a:lnTo>
                  <a:lnTo>
                    <a:pt x="898" y="378"/>
                  </a:lnTo>
                  <a:lnTo>
                    <a:pt x="904" y="452"/>
                  </a:lnTo>
                  <a:lnTo>
                    <a:pt x="898" y="525"/>
                  </a:lnTo>
                  <a:lnTo>
                    <a:pt x="881" y="595"/>
                  </a:lnTo>
                  <a:lnTo>
                    <a:pt x="854" y="659"/>
                  </a:lnTo>
                  <a:lnTo>
                    <a:pt x="817" y="719"/>
                  </a:lnTo>
                  <a:lnTo>
                    <a:pt x="772" y="771"/>
                  </a:lnTo>
                  <a:lnTo>
                    <a:pt x="719" y="817"/>
                  </a:lnTo>
                  <a:lnTo>
                    <a:pt x="660" y="853"/>
                  </a:lnTo>
                  <a:lnTo>
                    <a:pt x="595" y="881"/>
                  </a:lnTo>
                  <a:lnTo>
                    <a:pt x="525" y="898"/>
                  </a:lnTo>
                  <a:lnTo>
                    <a:pt x="452" y="904"/>
                  </a:lnTo>
                  <a:lnTo>
                    <a:pt x="379" y="898"/>
                  </a:lnTo>
                  <a:lnTo>
                    <a:pt x="309" y="881"/>
                  </a:lnTo>
                  <a:lnTo>
                    <a:pt x="244" y="853"/>
                  </a:lnTo>
                  <a:lnTo>
                    <a:pt x="185" y="817"/>
                  </a:lnTo>
                  <a:lnTo>
                    <a:pt x="132" y="771"/>
                  </a:lnTo>
                  <a:lnTo>
                    <a:pt x="87" y="719"/>
                  </a:lnTo>
                  <a:lnTo>
                    <a:pt x="50" y="659"/>
                  </a:lnTo>
                  <a:lnTo>
                    <a:pt x="23" y="595"/>
                  </a:lnTo>
                  <a:lnTo>
                    <a:pt x="6" y="525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81B85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02">
              <a:extLst>
                <a:ext uri="{FF2B5EF4-FFF2-40B4-BE49-F238E27FC236}">
                  <a16:creationId xmlns:a16="http://schemas.microsoft.com/office/drawing/2014/main" id="{C8727C63-554F-4A48-ADB3-E0ECC98F77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22" y="3868"/>
              <a:ext cx="98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1">
              <a:extLst>
                <a:ext uri="{FF2B5EF4-FFF2-40B4-BE49-F238E27FC236}">
                  <a16:creationId xmlns:a16="http://schemas.microsoft.com/office/drawing/2014/main" id="{33722FA6-5583-4791-8683-A303CC54E3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24" y="3808"/>
              <a:ext cx="120" cy="120"/>
            </a:xfrm>
            <a:custGeom>
              <a:avLst/>
              <a:gdLst>
                <a:gd name="T0" fmla="+- 0 14124 14124"/>
                <a:gd name="T1" fmla="*/ T0 w 120"/>
                <a:gd name="T2" fmla="+- 0 3808 3808"/>
                <a:gd name="T3" fmla="*/ 3808 h 120"/>
                <a:gd name="T4" fmla="+- 0 14124 14124"/>
                <a:gd name="T5" fmla="*/ T4 w 120"/>
                <a:gd name="T6" fmla="+- 0 3928 3808"/>
                <a:gd name="T7" fmla="*/ 3928 h 120"/>
                <a:gd name="T8" fmla="+- 0 14244 14124"/>
                <a:gd name="T9" fmla="*/ T8 w 120"/>
                <a:gd name="T10" fmla="+- 0 3868 3808"/>
                <a:gd name="T11" fmla="*/ 3868 h 120"/>
                <a:gd name="T12" fmla="+- 0 14124 14124"/>
                <a:gd name="T13" fmla="*/ T12 w 120"/>
                <a:gd name="T14" fmla="+- 0 3808 3808"/>
                <a:gd name="T15" fmla="*/ 3808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72" name="Picture 100">
              <a:extLst>
                <a:ext uri="{FF2B5EF4-FFF2-40B4-BE49-F238E27FC236}">
                  <a16:creationId xmlns:a16="http://schemas.microsoft.com/office/drawing/2014/main" id="{F65CD7AF-6151-47AA-BC96-345648E43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72" y="3445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Freeform 99">
              <a:extLst>
                <a:ext uri="{FF2B5EF4-FFF2-40B4-BE49-F238E27FC236}">
                  <a16:creationId xmlns:a16="http://schemas.microsoft.com/office/drawing/2014/main" id="{8ECEE3E5-A562-4BF0-B91C-C5DC2A531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72" y="3445"/>
              <a:ext cx="905" cy="905"/>
            </a:xfrm>
            <a:custGeom>
              <a:avLst/>
              <a:gdLst>
                <a:gd name="T0" fmla="+- 0 12372 12372"/>
                <a:gd name="T1" fmla="*/ T0 w 905"/>
                <a:gd name="T2" fmla="+- 0 3897 3445"/>
                <a:gd name="T3" fmla="*/ 3897 h 905"/>
                <a:gd name="T4" fmla="+- 0 12378 12372"/>
                <a:gd name="T5" fmla="*/ T4 w 905"/>
                <a:gd name="T6" fmla="+- 0 3824 3445"/>
                <a:gd name="T7" fmla="*/ 3824 h 905"/>
                <a:gd name="T8" fmla="+- 0 12395 12372"/>
                <a:gd name="T9" fmla="*/ T8 w 905"/>
                <a:gd name="T10" fmla="+- 0 3754 3445"/>
                <a:gd name="T11" fmla="*/ 3754 h 905"/>
                <a:gd name="T12" fmla="+- 0 12423 12372"/>
                <a:gd name="T13" fmla="*/ T12 w 905"/>
                <a:gd name="T14" fmla="+- 0 3689 3445"/>
                <a:gd name="T15" fmla="*/ 3689 h 905"/>
                <a:gd name="T16" fmla="+- 0 12460 12372"/>
                <a:gd name="T17" fmla="*/ T16 w 905"/>
                <a:gd name="T18" fmla="+- 0 3630 3445"/>
                <a:gd name="T19" fmla="*/ 3630 h 905"/>
                <a:gd name="T20" fmla="+- 0 12505 12372"/>
                <a:gd name="T21" fmla="*/ T20 w 905"/>
                <a:gd name="T22" fmla="+- 0 3577 3445"/>
                <a:gd name="T23" fmla="*/ 3577 h 905"/>
                <a:gd name="T24" fmla="+- 0 12557 12372"/>
                <a:gd name="T25" fmla="*/ T24 w 905"/>
                <a:gd name="T26" fmla="+- 0 3532 3445"/>
                <a:gd name="T27" fmla="*/ 3532 h 905"/>
                <a:gd name="T28" fmla="+- 0 12617 12372"/>
                <a:gd name="T29" fmla="*/ T28 w 905"/>
                <a:gd name="T30" fmla="+- 0 3496 3445"/>
                <a:gd name="T31" fmla="*/ 3496 h 905"/>
                <a:gd name="T32" fmla="+- 0 12682 12372"/>
                <a:gd name="T33" fmla="*/ T32 w 905"/>
                <a:gd name="T34" fmla="+- 0 3468 3445"/>
                <a:gd name="T35" fmla="*/ 3468 h 905"/>
                <a:gd name="T36" fmla="+- 0 12751 12372"/>
                <a:gd name="T37" fmla="*/ T36 w 905"/>
                <a:gd name="T38" fmla="+- 0 3451 3445"/>
                <a:gd name="T39" fmla="*/ 3451 h 905"/>
                <a:gd name="T40" fmla="+- 0 12824 12372"/>
                <a:gd name="T41" fmla="*/ T40 w 905"/>
                <a:gd name="T42" fmla="+- 0 3445 3445"/>
                <a:gd name="T43" fmla="*/ 3445 h 905"/>
                <a:gd name="T44" fmla="+- 0 12898 12372"/>
                <a:gd name="T45" fmla="*/ T44 w 905"/>
                <a:gd name="T46" fmla="+- 0 3451 3445"/>
                <a:gd name="T47" fmla="*/ 3451 h 905"/>
                <a:gd name="T48" fmla="+- 0 12967 12372"/>
                <a:gd name="T49" fmla="*/ T48 w 905"/>
                <a:gd name="T50" fmla="+- 0 3468 3445"/>
                <a:gd name="T51" fmla="*/ 3468 h 905"/>
                <a:gd name="T52" fmla="+- 0 13032 12372"/>
                <a:gd name="T53" fmla="*/ T52 w 905"/>
                <a:gd name="T54" fmla="+- 0 3496 3445"/>
                <a:gd name="T55" fmla="*/ 3496 h 905"/>
                <a:gd name="T56" fmla="+- 0 13091 12372"/>
                <a:gd name="T57" fmla="*/ T56 w 905"/>
                <a:gd name="T58" fmla="+- 0 3532 3445"/>
                <a:gd name="T59" fmla="*/ 3532 h 905"/>
                <a:gd name="T60" fmla="+- 0 13144 12372"/>
                <a:gd name="T61" fmla="*/ T60 w 905"/>
                <a:gd name="T62" fmla="+- 0 3577 3445"/>
                <a:gd name="T63" fmla="*/ 3577 h 905"/>
                <a:gd name="T64" fmla="+- 0 13189 12372"/>
                <a:gd name="T65" fmla="*/ T64 w 905"/>
                <a:gd name="T66" fmla="+- 0 3630 3445"/>
                <a:gd name="T67" fmla="*/ 3630 h 905"/>
                <a:gd name="T68" fmla="+- 0 13226 12372"/>
                <a:gd name="T69" fmla="*/ T68 w 905"/>
                <a:gd name="T70" fmla="+- 0 3689 3445"/>
                <a:gd name="T71" fmla="*/ 3689 h 905"/>
                <a:gd name="T72" fmla="+- 0 13254 12372"/>
                <a:gd name="T73" fmla="*/ T72 w 905"/>
                <a:gd name="T74" fmla="+- 0 3754 3445"/>
                <a:gd name="T75" fmla="*/ 3754 h 905"/>
                <a:gd name="T76" fmla="+- 0 13271 12372"/>
                <a:gd name="T77" fmla="*/ T76 w 905"/>
                <a:gd name="T78" fmla="+- 0 3824 3445"/>
                <a:gd name="T79" fmla="*/ 3824 h 905"/>
                <a:gd name="T80" fmla="+- 0 13277 12372"/>
                <a:gd name="T81" fmla="*/ T80 w 905"/>
                <a:gd name="T82" fmla="+- 0 3897 3445"/>
                <a:gd name="T83" fmla="*/ 3897 h 905"/>
                <a:gd name="T84" fmla="+- 0 13271 12372"/>
                <a:gd name="T85" fmla="*/ T84 w 905"/>
                <a:gd name="T86" fmla="+- 0 3971 3445"/>
                <a:gd name="T87" fmla="*/ 3971 h 905"/>
                <a:gd name="T88" fmla="+- 0 13254 12372"/>
                <a:gd name="T89" fmla="*/ T88 w 905"/>
                <a:gd name="T90" fmla="+- 0 4040 3445"/>
                <a:gd name="T91" fmla="*/ 4040 h 905"/>
                <a:gd name="T92" fmla="+- 0 13226 12372"/>
                <a:gd name="T93" fmla="*/ T92 w 905"/>
                <a:gd name="T94" fmla="+- 0 4105 3445"/>
                <a:gd name="T95" fmla="*/ 4105 h 905"/>
                <a:gd name="T96" fmla="+- 0 13189 12372"/>
                <a:gd name="T97" fmla="*/ T96 w 905"/>
                <a:gd name="T98" fmla="+- 0 4164 3445"/>
                <a:gd name="T99" fmla="*/ 4164 h 905"/>
                <a:gd name="T100" fmla="+- 0 13144 12372"/>
                <a:gd name="T101" fmla="*/ T100 w 905"/>
                <a:gd name="T102" fmla="+- 0 4217 3445"/>
                <a:gd name="T103" fmla="*/ 4217 h 905"/>
                <a:gd name="T104" fmla="+- 0 13091 12372"/>
                <a:gd name="T105" fmla="*/ T104 w 905"/>
                <a:gd name="T106" fmla="+- 0 4262 3445"/>
                <a:gd name="T107" fmla="*/ 4262 h 905"/>
                <a:gd name="T108" fmla="+- 0 13032 12372"/>
                <a:gd name="T109" fmla="*/ T108 w 905"/>
                <a:gd name="T110" fmla="+- 0 4299 3445"/>
                <a:gd name="T111" fmla="*/ 4299 h 905"/>
                <a:gd name="T112" fmla="+- 0 12967 12372"/>
                <a:gd name="T113" fmla="*/ T112 w 905"/>
                <a:gd name="T114" fmla="+- 0 4326 3445"/>
                <a:gd name="T115" fmla="*/ 4326 h 905"/>
                <a:gd name="T116" fmla="+- 0 12898 12372"/>
                <a:gd name="T117" fmla="*/ T116 w 905"/>
                <a:gd name="T118" fmla="+- 0 4343 3445"/>
                <a:gd name="T119" fmla="*/ 4343 h 905"/>
                <a:gd name="T120" fmla="+- 0 12824 12372"/>
                <a:gd name="T121" fmla="*/ T120 w 905"/>
                <a:gd name="T122" fmla="+- 0 4349 3445"/>
                <a:gd name="T123" fmla="*/ 4349 h 905"/>
                <a:gd name="T124" fmla="+- 0 12751 12372"/>
                <a:gd name="T125" fmla="*/ T124 w 905"/>
                <a:gd name="T126" fmla="+- 0 4343 3445"/>
                <a:gd name="T127" fmla="*/ 4343 h 905"/>
                <a:gd name="T128" fmla="+- 0 12682 12372"/>
                <a:gd name="T129" fmla="*/ T128 w 905"/>
                <a:gd name="T130" fmla="+- 0 4326 3445"/>
                <a:gd name="T131" fmla="*/ 4326 h 905"/>
                <a:gd name="T132" fmla="+- 0 12617 12372"/>
                <a:gd name="T133" fmla="*/ T132 w 905"/>
                <a:gd name="T134" fmla="+- 0 4299 3445"/>
                <a:gd name="T135" fmla="*/ 4299 h 905"/>
                <a:gd name="T136" fmla="+- 0 12557 12372"/>
                <a:gd name="T137" fmla="*/ T136 w 905"/>
                <a:gd name="T138" fmla="+- 0 4262 3445"/>
                <a:gd name="T139" fmla="*/ 4262 h 905"/>
                <a:gd name="T140" fmla="+- 0 12505 12372"/>
                <a:gd name="T141" fmla="*/ T140 w 905"/>
                <a:gd name="T142" fmla="+- 0 4217 3445"/>
                <a:gd name="T143" fmla="*/ 4217 h 905"/>
                <a:gd name="T144" fmla="+- 0 12460 12372"/>
                <a:gd name="T145" fmla="*/ T144 w 905"/>
                <a:gd name="T146" fmla="+- 0 4164 3445"/>
                <a:gd name="T147" fmla="*/ 4164 h 905"/>
                <a:gd name="T148" fmla="+- 0 12423 12372"/>
                <a:gd name="T149" fmla="*/ T148 w 905"/>
                <a:gd name="T150" fmla="+- 0 4105 3445"/>
                <a:gd name="T151" fmla="*/ 4105 h 905"/>
                <a:gd name="T152" fmla="+- 0 12395 12372"/>
                <a:gd name="T153" fmla="*/ T152 w 905"/>
                <a:gd name="T154" fmla="+- 0 4040 3445"/>
                <a:gd name="T155" fmla="*/ 4040 h 905"/>
                <a:gd name="T156" fmla="+- 0 12378 12372"/>
                <a:gd name="T157" fmla="*/ T156 w 905"/>
                <a:gd name="T158" fmla="+- 0 3971 3445"/>
                <a:gd name="T159" fmla="*/ 3971 h 905"/>
                <a:gd name="T160" fmla="+- 0 12372 12372"/>
                <a:gd name="T161" fmla="*/ T160 w 905"/>
                <a:gd name="T162" fmla="+- 0 3897 3445"/>
                <a:gd name="T163" fmla="*/ 3897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9"/>
                  </a:lnTo>
                  <a:lnTo>
                    <a:pt x="23" y="309"/>
                  </a:lnTo>
                  <a:lnTo>
                    <a:pt x="51" y="244"/>
                  </a:lnTo>
                  <a:lnTo>
                    <a:pt x="88" y="185"/>
                  </a:lnTo>
                  <a:lnTo>
                    <a:pt x="133" y="132"/>
                  </a:lnTo>
                  <a:lnTo>
                    <a:pt x="185" y="87"/>
                  </a:lnTo>
                  <a:lnTo>
                    <a:pt x="245" y="51"/>
                  </a:lnTo>
                  <a:lnTo>
                    <a:pt x="310" y="23"/>
                  </a:lnTo>
                  <a:lnTo>
                    <a:pt x="379" y="6"/>
                  </a:lnTo>
                  <a:lnTo>
                    <a:pt x="452" y="0"/>
                  </a:lnTo>
                  <a:lnTo>
                    <a:pt x="526" y="6"/>
                  </a:lnTo>
                  <a:lnTo>
                    <a:pt x="595" y="23"/>
                  </a:lnTo>
                  <a:lnTo>
                    <a:pt x="660" y="51"/>
                  </a:lnTo>
                  <a:lnTo>
                    <a:pt x="719" y="87"/>
                  </a:lnTo>
                  <a:lnTo>
                    <a:pt x="772" y="132"/>
                  </a:lnTo>
                  <a:lnTo>
                    <a:pt x="817" y="185"/>
                  </a:lnTo>
                  <a:lnTo>
                    <a:pt x="854" y="244"/>
                  </a:lnTo>
                  <a:lnTo>
                    <a:pt x="882" y="309"/>
                  </a:lnTo>
                  <a:lnTo>
                    <a:pt x="899" y="379"/>
                  </a:lnTo>
                  <a:lnTo>
                    <a:pt x="905" y="452"/>
                  </a:lnTo>
                  <a:lnTo>
                    <a:pt x="899" y="526"/>
                  </a:lnTo>
                  <a:lnTo>
                    <a:pt x="882" y="595"/>
                  </a:lnTo>
                  <a:lnTo>
                    <a:pt x="854" y="660"/>
                  </a:lnTo>
                  <a:lnTo>
                    <a:pt x="817" y="719"/>
                  </a:lnTo>
                  <a:lnTo>
                    <a:pt x="772" y="772"/>
                  </a:lnTo>
                  <a:lnTo>
                    <a:pt x="719" y="817"/>
                  </a:lnTo>
                  <a:lnTo>
                    <a:pt x="660" y="854"/>
                  </a:lnTo>
                  <a:lnTo>
                    <a:pt x="595" y="881"/>
                  </a:lnTo>
                  <a:lnTo>
                    <a:pt x="526" y="898"/>
                  </a:lnTo>
                  <a:lnTo>
                    <a:pt x="452" y="904"/>
                  </a:lnTo>
                  <a:lnTo>
                    <a:pt x="379" y="898"/>
                  </a:lnTo>
                  <a:lnTo>
                    <a:pt x="310" y="881"/>
                  </a:lnTo>
                  <a:lnTo>
                    <a:pt x="245" y="854"/>
                  </a:lnTo>
                  <a:lnTo>
                    <a:pt x="185" y="817"/>
                  </a:lnTo>
                  <a:lnTo>
                    <a:pt x="133" y="772"/>
                  </a:lnTo>
                  <a:lnTo>
                    <a:pt x="88" y="719"/>
                  </a:lnTo>
                  <a:lnTo>
                    <a:pt x="51" y="660"/>
                  </a:lnTo>
                  <a:lnTo>
                    <a:pt x="23" y="595"/>
                  </a:lnTo>
                  <a:lnTo>
                    <a:pt x="6" y="526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81B85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70" name="Picture 98">
              <a:extLst>
                <a:ext uri="{FF2B5EF4-FFF2-40B4-BE49-F238E27FC236}">
                  <a16:creationId xmlns:a16="http://schemas.microsoft.com/office/drawing/2014/main" id="{B6D759E3-548A-4865-9C02-66D5086DD6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" y="3536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Freeform 97">
              <a:extLst>
                <a:ext uri="{FF2B5EF4-FFF2-40B4-BE49-F238E27FC236}">
                  <a16:creationId xmlns:a16="http://schemas.microsoft.com/office/drawing/2014/main" id="{BFDCDFA6-A0BE-45AE-851F-24CF0F225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0" y="3536"/>
              <a:ext cx="905" cy="905"/>
            </a:xfrm>
            <a:custGeom>
              <a:avLst/>
              <a:gdLst>
                <a:gd name="T0" fmla="+- 0 5511 5511"/>
                <a:gd name="T1" fmla="*/ T0 w 905"/>
                <a:gd name="T2" fmla="+- 0 3988 3536"/>
                <a:gd name="T3" fmla="*/ 3988 h 905"/>
                <a:gd name="T4" fmla="+- 0 5517 5511"/>
                <a:gd name="T5" fmla="*/ T4 w 905"/>
                <a:gd name="T6" fmla="+- 0 3915 3536"/>
                <a:gd name="T7" fmla="*/ 3915 h 905"/>
                <a:gd name="T8" fmla="+- 0 5534 5511"/>
                <a:gd name="T9" fmla="*/ T8 w 905"/>
                <a:gd name="T10" fmla="+- 0 3845 3536"/>
                <a:gd name="T11" fmla="*/ 3845 h 905"/>
                <a:gd name="T12" fmla="+- 0 5561 5511"/>
                <a:gd name="T13" fmla="*/ T12 w 905"/>
                <a:gd name="T14" fmla="+- 0 3781 3536"/>
                <a:gd name="T15" fmla="*/ 3781 h 905"/>
                <a:gd name="T16" fmla="+- 0 5598 5511"/>
                <a:gd name="T17" fmla="*/ T16 w 905"/>
                <a:gd name="T18" fmla="+- 0 3721 3536"/>
                <a:gd name="T19" fmla="*/ 3721 h 905"/>
                <a:gd name="T20" fmla="+- 0 5643 5511"/>
                <a:gd name="T21" fmla="*/ T20 w 905"/>
                <a:gd name="T22" fmla="+- 0 3669 3536"/>
                <a:gd name="T23" fmla="*/ 3669 h 905"/>
                <a:gd name="T24" fmla="+- 0 5696 5511"/>
                <a:gd name="T25" fmla="*/ T24 w 905"/>
                <a:gd name="T26" fmla="+- 0 3624 3536"/>
                <a:gd name="T27" fmla="*/ 3624 h 905"/>
                <a:gd name="T28" fmla="+- 0 5755 5511"/>
                <a:gd name="T29" fmla="*/ T28 w 905"/>
                <a:gd name="T30" fmla="+- 0 3587 3536"/>
                <a:gd name="T31" fmla="*/ 3587 h 905"/>
                <a:gd name="T32" fmla="+- 0 5820 5511"/>
                <a:gd name="T33" fmla="*/ T32 w 905"/>
                <a:gd name="T34" fmla="+- 0 3559 3536"/>
                <a:gd name="T35" fmla="*/ 3559 h 905"/>
                <a:gd name="T36" fmla="+- 0 5890 5511"/>
                <a:gd name="T37" fmla="*/ T36 w 905"/>
                <a:gd name="T38" fmla="+- 0 3542 3536"/>
                <a:gd name="T39" fmla="*/ 3542 h 905"/>
                <a:gd name="T40" fmla="+- 0 5963 5511"/>
                <a:gd name="T41" fmla="*/ T40 w 905"/>
                <a:gd name="T42" fmla="+- 0 3536 3536"/>
                <a:gd name="T43" fmla="*/ 3536 h 905"/>
                <a:gd name="T44" fmla="+- 0 6036 5511"/>
                <a:gd name="T45" fmla="*/ T44 w 905"/>
                <a:gd name="T46" fmla="+- 0 3542 3536"/>
                <a:gd name="T47" fmla="*/ 3542 h 905"/>
                <a:gd name="T48" fmla="+- 0 6106 5511"/>
                <a:gd name="T49" fmla="*/ T48 w 905"/>
                <a:gd name="T50" fmla="+- 0 3559 3536"/>
                <a:gd name="T51" fmla="*/ 3559 h 905"/>
                <a:gd name="T52" fmla="+- 0 6171 5511"/>
                <a:gd name="T53" fmla="*/ T52 w 905"/>
                <a:gd name="T54" fmla="+- 0 3587 3536"/>
                <a:gd name="T55" fmla="*/ 3587 h 905"/>
                <a:gd name="T56" fmla="+- 0 6230 5511"/>
                <a:gd name="T57" fmla="*/ T56 w 905"/>
                <a:gd name="T58" fmla="+- 0 3624 3536"/>
                <a:gd name="T59" fmla="*/ 3624 h 905"/>
                <a:gd name="T60" fmla="+- 0 6283 5511"/>
                <a:gd name="T61" fmla="*/ T60 w 905"/>
                <a:gd name="T62" fmla="+- 0 3669 3536"/>
                <a:gd name="T63" fmla="*/ 3669 h 905"/>
                <a:gd name="T64" fmla="+- 0 6328 5511"/>
                <a:gd name="T65" fmla="*/ T64 w 905"/>
                <a:gd name="T66" fmla="+- 0 3721 3536"/>
                <a:gd name="T67" fmla="*/ 3721 h 905"/>
                <a:gd name="T68" fmla="+- 0 6365 5511"/>
                <a:gd name="T69" fmla="*/ T68 w 905"/>
                <a:gd name="T70" fmla="+- 0 3781 3536"/>
                <a:gd name="T71" fmla="*/ 3781 h 905"/>
                <a:gd name="T72" fmla="+- 0 6392 5511"/>
                <a:gd name="T73" fmla="*/ T72 w 905"/>
                <a:gd name="T74" fmla="+- 0 3845 3536"/>
                <a:gd name="T75" fmla="*/ 3845 h 905"/>
                <a:gd name="T76" fmla="+- 0 6409 5511"/>
                <a:gd name="T77" fmla="*/ T76 w 905"/>
                <a:gd name="T78" fmla="+- 0 3915 3536"/>
                <a:gd name="T79" fmla="*/ 3915 h 905"/>
                <a:gd name="T80" fmla="+- 0 6415 5511"/>
                <a:gd name="T81" fmla="*/ T80 w 905"/>
                <a:gd name="T82" fmla="+- 0 3988 3536"/>
                <a:gd name="T83" fmla="*/ 3988 h 905"/>
                <a:gd name="T84" fmla="+- 0 6409 5511"/>
                <a:gd name="T85" fmla="*/ T84 w 905"/>
                <a:gd name="T86" fmla="+- 0 4062 3536"/>
                <a:gd name="T87" fmla="*/ 4062 h 905"/>
                <a:gd name="T88" fmla="+- 0 6392 5511"/>
                <a:gd name="T89" fmla="*/ T88 w 905"/>
                <a:gd name="T90" fmla="+- 0 4131 3536"/>
                <a:gd name="T91" fmla="*/ 4131 h 905"/>
                <a:gd name="T92" fmla="+- 0 6365 5511"/>
                <a:gd name="T93" fmla="*/ T92 w 905"/>
                <a:gd name="T94" fmla="+- 0 4196 3536"/>
                <a:gd name="T95" fmla="*/ 4196 h 905"/>
                <a:gd name="T96" fmla="+- 0 6328 5511"/>
                <a:gd name="T97" fmla="*/ T96 w 905"/>
                <a:gd name="T98" fmla="+- 0 4255 3536"/>
                <a:gd name="T99" fmla="*/ 4255 h 905"/>
                <a:gd name="T100" fmla="+- 0 6283 5511"/>
                <a:gd name="T101" fmla="*/ T100 w 905"/>
                <a:gd name="T102" fmla="+- 0 4308 3536"/>
                <a:gd name="T103" fmla="*/ 4308 h 905"/>
                <a:gd name="T104" fmla="+- 0 6230 5511"/>
                <a:gd name="T105" fmla="*/ T104 w 905"/>
                <a:gd name="T106" fmla="+- 0 4353 3536"/>
                <a:gd name="T107" fmla="*/ 4353 h 905"/>
                <a:gd name="T108" fmla="+- 0 6171 5511"/>
                <a:gd name="T109" fmla="*/ T108 w 905"/>
                <a:gd name="T110" fmla="+- 0 4390 3536"/>
                <a:gd name="T111" fmla="*/ 4390 h 905"/>
                <a:gd name="T112" fmla="+- 0 6106 5511"/>
                <a:gd name="T113" fmla="*/ T112 w 905"/>
                <a:gd name="T114" fmla="+- 0 4417 3536"/>
                <a:gd name="T115" fmla="*/ 4417 h 905"/>
                <a:gd name="T116" fmla="+- 0 6036 5511"/>
                <a:gd name="T117" fmla="*/ T116 w 905"/>
                <a:gd name="T118" fmla="+- 0 4435 3536"/>
                <a:gd name="T119" fmla="*/ 4435 h 905"/>
                <a:gd name="T120" fmla="+- 0 5963 5511"/>
                <a:gd name="T121" fmla="*/ T120 w 905"/>
                <a:gd name="T122" fmla="+- 0 4440 3536"/>
                <a:gd name="T123" fmla="*/ 4440 h 905"/>
                <a:gd name="T124" fmla="+- 0 5890 5511"/>
                <a:gd name="T125" fmla="*/ T124 w 905"/>
                <a:gd name="T126" fmla="+- 0 4435 3536"/>
                <a:gd name="T127" fmla="*/ 4435 h 905"/>
                <a:gd name="T128" fmla="+- 0 5820 5511"/>
                <a:gd name="T129" fmla="*/ T128 w 905"/>
                <a:gd name="T130" fmla="+- 0 4417 3536"/>
                <a:gd name="T131" fmla="*/ 4417 h 905"/>
                <a:gd name="T132" fmla="+- 0 5755 5511"/>
                <a:gd name="T133" fmla="*/ T132 w 905"/>
                <a:gd name="T134" fmla="+- 0 4390 3536"/>
                <a:gd name="T135" fmla="*/ 4390 h 905"/>
                <a:gd name="T136" fmla="+- 0 5696 5511"/>
                <a:gd name="T137" fmla="*/ T136 w 905"/>
                <a:gd name="T138" fmla="+- 0 4353 3536"/>
                <a:gd name="T139" fmla="*/ 4353 h 905"/>
                <a:gd name="T140" fmla="+- 0 5643 5511"/>
                <a:gd name="T141" fmla="*/ T140 w 905"/>
                <a:gd name="T142" fmla="+- 0 4308 3536"/>
                <a:gd name="T143" fmla="*/ 4308 h 905"/>
                <a:gd name="T144" fmla="+- 0 5598 5511"/>
                <a:gd name="T145" fmla="*/ T144 w 905"/>
                <a:gd name="T146" fmla="+- 0 4255 3536"/>
                <a:gd name="T147" fmla="*/ 4255 h 905"/>
                <a:gd name="T148" fmla="+- 0 5561 5511"/>
                <a:gd name="T149" fmla="*/ T148 w 905"/>
                <a:gd name="T150" fmla="+- 0 4196 3536"/>
                <a:gd name="T151" fmla="*/ 4196 h 905"/>
                <a:gd name="T152" fmla="+- 0 5534 5511"/>
                <a:gd name="T153" fmla="*/ T152 w 905"/>
                <a:gd name="T154" fmla="+- 0 4131 3536"/>
                <a:gd name="T155" fmla="*/ 4131 h 905"/>
                <a:gd name="T156" fmla="+- 0 5517 5511"/>
                <a:gd name="T157" fmla="*/ T156 w 905"/>
                <a:gd name="T158" fmla="+- 0 4062 3536"/>
                <a:gd name="T159" fmla="*/ 4062 h 905"/>
                <a:gd name="T160" fmla="+- 0 5511 5511"/>
                <a:gd name="T161" fmla="*/ T160 w 905"/>
                <a:gd name="T162" fmla="+- 0 3988 3536"/>
                <a:gd name="T163" fmla="*/ 3988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9"/>
                  </a:lnTo>
                  <a:lnTo>
                    <a:pt x="23" y="309"/>
                  </a:lnTo>
                  <a:lnTo>
                    <a:pt x="50" y="245"/>
                  </a:lnTo>
                  <a:lnTo>
                    <a:pt x="87" y="185"/>
                  </a:lnTo>
                  <a:lnTo>
                    <a:pt x="132" y="133"/>
                  </a:lnTo>
                  <a:lnTo>
                    <a:pt x="185" y="88"/>
                  </a:lnTo>
                  <a:lnTo>
                    <a:pt x="244" y="51"/>
                  </a:lnTo>
                  <a:lnTo>
                    <a:pt x="309" y="23"/>
                  </a:lnTo>
                  <a:lnTo>
                    <a:pt x="379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60" y="51"/>
                  </a:lnTo>
                  <a:lnTo>
                    <a:pt x="719" y="88"/>
                  </a:lnTo>
                  <a:lnTo>
                    <a:pt x="772" y="133"/>
                  </a:lnTo>
                  <a:lnTo>
                    <a:pt x="817" y="185"/>
                  </a:lnTo>
                  <a:lnTo>
                    <a:pt x="854" y="245"/>
                  </a:lnTo>
                  <a:lnTo>
                    <a:pt x="881" y="309"/>
                  </a:lnTo>
                  <a:lnTo>
                    <a:pt x="898" y="379"/>
                  </a:lnTo>
                  <a:lnTo>
                    <a:pt x="904" y="452"/>
                  </a:lnTo>
                  <a:lnTo>
                    <a:pt x="898" y="526"/>
                  </a:lnTo>
                  <a:lnTo>
                    <a:pt x="881" y="595"/>
                  </a:lnTo>
                  <a:lnTo>
                    <a:pt x="854" y="660"/>
                  </a:lnTo>
                  <a:lnTo>
                    <a:pt x="817" y="719"/>
                  </a:lnTo>
                  <a:lnTo>
                    <a:pt x="772" y="772"/>
                  </a:lnTo>
                  <a:lnTo>
                    <a:pt x="719" y="817"/>
                  </a:lnTo>
                  <a:lnTo>
                    <a:pt x="660" y="854"/>
                  </a:lnTo>
                  <a:lnTo>
                    <a:pt x="595" y="881"/>
                  </a:lnTo>
                  <a:lnTo>
                    <a:pt x="525" y="899"/>
                  </a:lnTo>
                  <a:lnTo>
                    <a:pt x="452" y="904"/>
                  </a:lnTo>
                  <a:lnTo>
                    <a:pt x="379" y="899"/>
                  </a:lnTo>
                  <a:lnTo>
                    <a:pt x="309" y="881"/>
                  </a:lnTo>
                  <a:lnTo>
                    <a:pt x="244" y="854"/>
                  </a:lnTo>
                  <a:lnTo>
                    <a:pt x="185" y="817"/>
                  </a:lnTo>
                  <a:lnTo>
                    <a:pt x="132" y="772"/>
                  </a:lnTo>
                  <a:lnTo>
                    <a:pt x="87" y="719"/>
                  </a:lnTo>
                  <a:lnTo>
                    <a:pt x="50" y="660"/>
                  </a:lnTo>
                  <a:lnTo>
                    <a:pt x="23" y="595"/>
                  </a:lnTo>
                  <a:lnTo>
                    <a:pt x="6" y="526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6CACD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68" name="Picture 96">
              <a:extLst>
                <a:ext uri="{FF2B5EF4-FFF2-40B4-BE49-F238E27FC236}">
                  <a16:creationId xmlns:a16="http://schemas.microsoft.com/office/drawing/2014/main" id="{F1FE4014-24E6-4892-AA61-5985465F02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3" y="5973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Freeform 95">
              <a:extLst>
                <a:ext uri="{FF2B5EF4-FFF2-40B4-BE49-F238E27FC236}">
                  <a16:creationId xmlns:a16="http://schemas.microsoft.com/office/drawing/2014/main" id="{2E57EFB7-C906-4073-BC71-1BECF5090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3" y="5973"/>
              <a:ext cx="905" cy="905"/>
            </a:xfrm>
            <a:custGeom>
              <a:avLst/>
              <a:gdLst>
                <a:gd name="T0" fmla="+- 0 5493 5493"/>
                <a:gd name="T1" fmla="*/ T0 w 905"/>
                <a:gd name="T2" fmla="+- 0 6426 5974"/>
                <a:gd name="T3" fmla="*/ 6426 h 905"/>
                <a:gd name="T4" fmla="+- 0 5499 5493"/>
                <a:gd name="T5" fmla="*/ T4 w 905"/>
                <a:gd name="T6" fmla="+- 0 6352 5974"/>
                <a:gd name="T7" fmla="*/ 6352 h 905"/>
                <a:gd name="T8" fmla="+- 0 5516 5493"/>
                <a:gd name="T9" fmla="*/ T8 w 905"/>
                <a:gd name="T10" fmla="+- 0 6283 5974"/>
                <a:gd name="T11" fmla="*/ 6283 h 905"/>
                <a:gd name="T12" fmla="+- 0 5543 5493"/>
                <a:gd name="T13" fmla="*/ T12 w 905"/>
                <a:gd name="T14" fmla="+- 0 6218 5974"/>
                <a:gd name="T15" fmla="*/ 6218 h 905"/>
                <a:gd name="T16" fmla="+- 0 5580 5493"/>
                <a:gd name="T17" fmla="*/ T16 w 905"/>
                <a:gd name="T18" fmla="+- 0 6159 5974"/>
                <a:gd name="T19" fmla="*/ 6159 h 905"/>
                <a:gd name="T20" fmla="+- 0 5625 5493"/>
                <a:gd name="T21" fmla="*/ T20 w 905"/>
                <a:gd name="T22" fmla="+- 0 6106 5974"/>
                <a:gd name="T23" fmla="*/ 6106 h 905"/>
                <a:gd name="T24" fmla="+- 0 5678 5493"/>
                <a:gd name="T25" fmla="*/ T24 w 905"/>
                <a:gd name="T26" fmla="+- 0 6061 5974"/>
                <a:gd name="T27" fmla="*/ 6061 h 905"/>
                <a:gd name="T28" fmla="+- 0 5737 5493"/>
                <a:gd name="T29" fmla="*/ T28 w 905"/>
                <a:gd name="T30" fmla="+- 0 6024 5974"/>
                <a:gd name="T31" fmla="*/ 6024 h 905"/>
                <a:gd name="T32" fmla="+- 0 5802 5493"/>
                <a:gd name="T33" fmla="*/ T32 w 905"/>
                <a:gd name="T34" fmla="+- 0 5997 5974"/>
                <a:gd name="T35" fmla="*/ 5997 h 905"/>
                <a:gd name="T36" fmla="+- 0 5872 5493"/>
                <a:gd name="T37" fmla="*/ T36 w 905"/>
                <a:gd name="T38" fmla="+- 0 5980 5974"/>
                <a:gd name="T39" fmla="*/ 5980 h 905"/>
                <a:gd name="T40" fmla="+- 0 5945 5493"/>
                <a:gd name="T41" fmla="*/ T40 w 905"/>
                <a:gd name="T42" fmla="+- 0 5974 5974"/>
                <a:gd name="T43" fmla="*/ 5974 h 905"/>
                <a:gd name="T44" fmla="+- 0 6018 5493"/>
                <a:gd name="T45" fmla="*/ T44 w 905"/>
                <a:gd name="T46" fmla="+- 0 5980 5974"/>
                <a:gd name="T47" fmla="*/ 5980 h 905"/>
                <a:gd name="T48" fmla="+- 0 6088 5493"/>
                <a:gd name="T49" fmla="*/ T48 w 905"/>
                <a:gd name="T50" fmla="+- 0 5997 5974"/>
                <a:gd name="T51" fmla="*/ 5997 h 905"/>
                <a:gd name="T52" fmla="+- 0 6153 5493"/>
                <a:gd name="T53" fmla="*/ T52 w 905"/>
                <a:gd name="T54" fmla="+- 0 6024 5974"/>
                <a:gd name="T55" fmla="*/ 6024 h 905"/>
                <a:gd name="T56" fmla="+- 0 6212 5493"/>
                <a:gd name="T57" fmla="*/ T56 w 905"/>
                <a:gd name="T58" fmla="+- 0 6061 5974"/>
                <a:gd name="T59" fmla="*/ 6061 h 905"/>
                <a:gd name="T60" fmla="+- 0 6265 5493"/>
                <a:gd name="T61" fmla="*/ T60 w 905"/>
                <a:gd name="T62" fmla="+- 0 6106 5974"/>
                <a:gd name="T63" fmla="*/ 6106 h 905"/>
                <a:gd name="T64" fmla="+- 0 6310 5493"/>
                <a:gd name="T65" fmla="*/ T64 w 905"/>
                <a:gd name="T66" fmla="+- 0 6159 5974"/>
                <a:gd name="T67" fmla="*/ 6159 h 905"/>
                <a:gd name="T68" fmla="+- 0 6347 5493"/>
                <a:gd name="T69" fmla="*/ T68 w 905"/>
                <a:gd name="T70" fmla="+- 0 6218 5974"/>
                <a:gd name="T71" fmla="*/ 6218 h 905"/>
                <a:gd name="T72" fmla="+- 0 6374 5493"/>
                <a:gd name="T73" fmla="*/ T72 w 905"/>
                <a:gd name="T74" fmla="+- 0 6283 5974"/>
                <a:gd name="T75" fmla="*/ 6283 h 905"/>
                <a:gd name="T76" fmla="+- 0 6391 5493"/>
                <a:gd name="T77" fmla="*/ T76 w 905"/>
                <a:gd name="T78" fmla="+- 0 6352 5974"/>
                <a:gd name="T79" fmla="*/ 6352 h 905"/>
                <a:gd name="T80" fmla="+- 0 6397 5493"/>
                <a:gd name="T81" fmla="*/ T80 w 905"/>
                <a:gd name="T82" fmla="+- 0 6426 5974"/>
                <a:gd name="T83" fmla="*/ 6426 h 905"/>
                <a:gd name="T84" fmla="+- 0 6391 5493"/>
                <a:gd name="T85" fmla="*/ T84 w 905"/>
                <a:gd name="T86" fmla="+- 0 6499 5974"/>
                <a:gd name="T87" fmla="*/ 6499 h 905"/>
                <a:gd name="T88" fmla="+- 0 6374 5493"/>
                <a:gd name="T89" fmla="*/ T88 w 905"/>
                <a:gd name="T90" fmla="+- 0 6569 5974"/>
                <a:gd name="T91" fmla="*/ 6569 h 905"/>
                <a:gd name="T92" fmla="+- 0 6347 5493"/>
                <a:gd name="T93" fmla="*/ T92 w 905"/>
                <a:gd name="T94" fmla="+- 0 6633 5974"/>
                <a:gd name="T95" fmla="*/ 6633 h 905"/>
                <a:gd name="T96" fmla="+- 0 6310 5493"/>
                <a:gd name="T97" fmla="*/ T96 w 905"/>
                <a:gd name="T98" fmla="+- 0 6693 5974"/>
                <a:gd name="T99" fmla="*/ 6693 h 905"/>
                <a:gd name="T100" fmla="+- 0 6265 5493"/>
                <a:gd name="T101" fmla="*/ T100 w 905"/>
                <a:gd name="T102" fmla="+- 0 6745 5974"/>
                <a:gd name="T103" fmla="*/ 6745 h 905"/>
                <a:gd name="T104" fmla="+- 0 6212 5493"/>
                <a:gd name="T105" fmla="*/ T104 w 905"/>
                <a:gd name="T106" fmla="+- 0 6791 5974"/>
                <a:gd name="T107" fmla="*/ 6791 h 905"/>
                <a:gd name="T108" fmla="+- 0 6153 5493"/>
                <a:gd name="T109" fmla="*/ T108 w 905"/>
                <a:gd name="T110" fmla="+- 0 6827 5974"/>
                <a:gd name="T111" fmla="*/ 6827 h 905"/>
                <a:gd name="T112" fmla="+- 0 6088 5493"/>
                <a:gd name="T113" fmla="*/ T112 w 905"/>
                <a:gd name="T114" fmla="+- 0 6855 5974"/>
                <a:gd name="T115" fmla="*/ 6855 h 905"/>
                <a:gd name="T116" fmla="+- 0 6018 5493"/>
                <a:gd name="T117" fmla="*/ T116 w 905"/>
                <a:gd name="T118" fmla="+- 0 6872 5974"/>
                <a:gd name="T119" fmla="*/ 6872 h 905"/>
                <a:gd name="T120" fmla="+- 0 5945 5493"/>
                <a:gd name="T121" fmla="*/ T120 w 905"/>
                <a:gd name="T122" fmla="+- 0 6878 5974"/>
                <a:gd name="T123" fmla="*/ 6878 h 905"/>
                <a:gd name="T124" fmla="+- 0 5872 5493"/>
                <a:gd name="T125" fmla="*/ T124 w 905"/>
                <a:gd name="T126" fmla="+- 0 6872 5974"/>
                <a:gd name="T127" fmla="*/ 6872 h 905"/>
                <a:gd name="T128" fmla="+- 0 5802 5493"/>
                <a:gd name="T129" fmla="*/ T128 w 905"/>
                <a:gd name="T130" fmla="+- 0 6855 5974"/>
                <a:gd name="T131" fmla="*/ 6855 h 905"/>
                <a:gd name="T132" fmla="+- 0 5737 5493"/>
                <a:gd name="T133" fmla="*/ T132 w 905"/>
                <a:gd name="T134" fmla="+- 0 6827 5974"/>
                <a:gd name="T135" fmla="*/ 6827 h 905"/>
                <a:gd name="T136" fmla="+- 0 5678 5493"/>
                <a:gd name="T137" fmla="*/ T136 w 905"/>
                <a:gd name="T138" fmla="+- 0 6791 5974"/>
                <a:gd name="T139" fmla="*/ 6791 h 905"/>
                <a:gd name="T140" fmla="+- 0 5625 5493"/>
                <a:gd name="T141" fmla="*/ T140 w 905"/>
                <a:gd name="T142" fmla="+- 0 6745 5974"/>
                <a:gd name="T143" fmla="*/ 6745 h 905"/>
                <a:gd name="T144" fmla="+- 0 5580 5493"/>
                <a:gd name="T145" fmla="*/ T144 w 905"/>
                <a:gd name="T146" fmla="+- 0 6693 5974"/>
                <a:gd name="T147" fmla="*/ 6693 h 905"/>
                <a:gd name="T148" fmla="+- 0 5543 5493"/>
                <a:gd name="T149" fmla="*/ T148 w 905"/>
                <a:gd name="T150" fmla="+- 0 6633 5974"/>
                <a:gd name="T151" fmla="*/ 6633 h 905"/>
                <a:gd name="T152" fmla="+- 0 5516 5493"/>
                <a:gd name="T153" fmla="*/ T152 w 905"/>
                <a:gd name="T154" fmla="+- 0 6569 5974"/>
                <a:gd name="T155" fmla="*/ 6569 h 905"/>
                <a:gd name="T156" fmla="+- 0 5499 5493"/>
                <a:gd name="T157" fmla="*/ T156 w 905"/>
                <a:gd name="T158" fmla="+- 0 6499 5974"/>
                <a:gd name="T159" fmla="*/ 6499 h 905"/>
                <a:gd name="T160" fmla="+- 0 5493 5493"/>
                <a:gd name="T161" fmla="*/ T160 w 905"/>
                <a:gd name="T162" fmla="+- 0 6426 5974"/>
                <a:gd name="T163" fmla="*/ 6426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8"/>
                  </a:lnTo>
                  <a:lnTo>
                    <a:pt x="23" y="309"/>
                  </a:lnTo>
                  <a:lnTo>
                    <a:pt x="50" y="244"/>
                  </a:lnTo>
                  <a:lnTo>
                    <a:pt x="87" y="185"/>
                  </a:lnTo>
                  <a:lnTo>
                    <a:pt x="132" y="132"/>
                  </a:lnTo>
                  <a:lnTo>
                    <a:pt x="185" y="87"/>
                  </a:lnTo>
                  <a:lnTo>
                    <a:pt x="244" y="50"/>
                  </a:lnTo>
                  <a:lnTo>
                    <a:pt x="309" y="23"/>
                  </a:lnTo>
                  <a:lnTo>
                    <a:pt x="379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60" y="50"/>
                  </a:lnTo>
                  <a:lnTo>
                    <a:pt x="719" y="87"/>
                  </a:lnTo>
                  <a:lnTo>
                    <a:pt x="772" y="132"/>
                  </a:lnTo>
                  <a:lnTo>
                    <a:pt x="817" y="185"/>
                  </a:lnTo>
                  <a:lnTo>
                    <a:pt x="854" y="244"/>
                  </a:lnTo>
                  <a:lnTo>
                    <a:pt x="881" y="309"/>
                  </a:lnTo>
                  <a:lnTo>
                    <a:pt x="898" y="378"/>
                  </a:lnTo>
                  <a:lnTo>
                    <a:pt x="904" y="452"/>
                  </a:lnTo>
                  <a:lnTo>
                    <a:pt x="898" y="525"/>
                  </a:lnTo>
                  <a:lnTo>
                    <a:pt x="881" y="595"/>
                  </a:lnTo>
                  <a:lnTo>
                    <a:pt x="854" y="659"/>
                  </a:lnTo>
                  <a:lnTo>
                    <a:pt x="817" y="719"/>
                  </a:lnTo>
                  <a:lnTo>
                    <a:pt x="772" y="771"/>
                  </a:lnTo>
                  <a:lnTo>
                    <a:pt x="719" y="817"/>
                  </a:lnTo>
                  <a:lnTo>
                    <a:pt x="660" y="853"/>
                  </a:lnTo>
                  <a:lnTo>
                    <a:pt x="595" y="881"/>
                  </a:lnTo>
                  <a:lnTo>
                    <a:pt x="525" y="898"/>
                  </a:lnTo>
                  <a:lnTo>
                    <a:pt x="452" y="904"/>
                  </a:lnTo>
                  <a:lnTo>
                    <a:pt x="379" y="898"/>
                  </a:lnTo>
                  <a:lnTo>
                    <a:pt x="309" y="881"/>
                  </a:lnTo>
                  <a:lnTo>
                    <a:pt x="244" y="853"/>
                  </a:lnTo>
                  <a:lnTo>
                    <a:pt x="185" y="817"/>
                  </a:lnTo>
                  <a:lnTo>
                    <a:pt x="132" y="771"/>
                  </a:lnTo>
                  <a:lnTo>
                    <a:pt x="87" y="719"/>
                  </a:lnTo>
                  <a:lnTo>
                    <a:pt x="50" y="659"/>
                  </a:lnTo>
                  <a:lnTo>
                    <a:pt x="23" y="595"/>
                  </a:lnTo>
                  <a:lnTo>
                    <a:pt x="6" y="525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6CACD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94">
              <a:extLst>
                <a:ext uri="{FF2B5EF4-FFF2-40B4-BE49-F238E27FC236}">
                  <a16:creationId xmlns:a16="http://schemas.microsoft.com/office/drawing/2014/main" id="{C6FA9686-D377-467E-B976-6AB7E14F1A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66" y="6544"/>
              <a:ext cx="2451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3">
              <a:extLst>
                <a:ext uri="{FF2B5EF4-FFF2-40B4-BE49-F238E27FC236}">
                  <a16:creationId xmlns:a16="http://schemas.microsoft.com/office/drawing/2014/main" id="{3E5FC5C8-004D-44B3-AB6B-E113758C39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8" y="4047"/>
              <a:ext cx="128" cy="128"/>
            </a:xfrm>
            <a:custGeom>
              <a:avLst/>
              <a:gdLst>
                <a:gd name="T0" fmla="+- 0 5446 5318"/>
                <a:gd name="T1" fmla="*/ T0 w 128"/>
                <a:gd name="T2" fmla="+- 0 4047 4047"/>
                <a:gd name="T3" fmla="*/ 4047 h 128"/>
                <a:gd name="T4" fmla="+- 0 5318 5318"/>
                <a:gd name="T5" fmla="*/ T4 w 128"/>
                <a:gd name="T6" fmla="+- 0 4090 4047"/>
                <a:gd name="T7" fmla="*/ 4090 h 128"/>
                <a:gd name="T8" fmla="+- 0 5404 5318"/>
                <a:gd name="T9" fmla="*/ T8 w 128"/>
                <a:gd name="T10" fmla="+- 0 4175 4047"/>
                <a:gd name="T11" fmla="*/ 4175 h 128"/>
                <a:gd name="T12" fmla="+- 0 5446 5318"/>
                <a:gd name="T13" fmla="*/ T12 w 128"/>
                <a:gd name="T14" fmla="+- 0 4047 4047"/>
                <a:gd name="T15" fmla="*/ 4047 h 12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8" h="128">
                  <a:moveTo>
                    <a:pt x="128" y="0"/>
                  </a:moveTo>
                  <a:lnTo>
                    <a:pt x="0" y="43"/>
                  </a:lnTo>
                  <a:lnTo>
                    <a:pt x="86" y="128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92">
              <a:extLst>
                <a:ext uri="{FF2B5EF4-FFF2-40B4-BE49-F238E27FC236}">
                  <a16:creationId xmlns:a16="http://schemas.microsoft.com/office/drawing/2014/main" id="{DE251448-267E-4AFB-8961-3F3E1C753D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0" y="3971"/>
              <a:ext cx="2411" cy="250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91">
              <a:extLst>
                <a:ext uri="{FF2B5EF4-FFF2-40B4-BE49-F238E27FC236}">
                  <a16:creationId xmlns:a16="http://schemas.microsoft.com/office/drawing/2014/main" id="{3FAD1B91-9D77-49A3-B9B6-34D43DB41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2" y="6376"/>
              <a:ext cx="127" cy="129"/>
            </a:xfrm>
            <a:custGeom>
              <a:avLst/>
              <a:gdLst>
                <a:gd name="T0" fmla="+- 0 5419 5332"/>
                <a:gd name="T1" fmla="*/ T0 w 127"/>
                <a:gd name="T2" fmla="+- 0 6377 6377"/>
                <a:gd name="T3" fmla="*/ 6377 h 129"/>
                <a:gd name="T4" fmla="+- 0 5332 5332"/>
                <a:gd name="T5" fmla="*/ T4 w 127"/>
                <a:gd name="T6" fmla="+- 0 6460 6377"/>
                <a:gd name="T7" fmla="*/ 6460 h 129"/>
                <a:gd name="T8" fmla="+- 0 5459 5332"/>
                <a:gd name="T9" fmla="*/ T8 w 127"/>
                <a:gd name="T10" fmla="+- 0 6505 6377"/>
                <a:gd name="T11" fmla="*/ 6505 h 129"/>
                <a:gd name="T12" fmla="+- 0 5419 5332"/>
                <a:gd name="T13" fmla="*/ T12 w 127"/>
                <a:gd name="T14" fmla="+- 0 6377 6377"/>
                <a:gd name="T15" fmla="*/ 6377 h 12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7" h="129">
                  <a:moveTo>
                    <a:pt x="87" y="0"/>
                  </a:moveTo>
                  <a:lnTo>
                    <a:pt x="0" y="83"/>
                  </a:lnTo>
                  <a:lnTo>
                    <a:pt x="127" y="128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90">
              <a:extLst>
                <a:ext uri="{FF2B5EF4-FFF2-40B4-BE49-F238E27FC236}">
                  <a16:creationId xmlns:a16="http://schemas.microsoft.com/office/drawing/2014/main" id="{7D374326-4B0E-4D25-ACDF-64F7799B80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5" y="6551"/>
              <a:ext cx="2443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9">
              <a:extLst>
                <a:ext uri="{FF2B5EF4-FFF2-40B4-BE49-F238E27FC236}">
                  <a16:creationId xmlns:a16="http://schemas.microsoft.com/office/drawing/2014/main" id="{BF90EB1A-46CC-4C23-9906-94890913A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8" y="6491"/>
              <a:ext cx="120" cy="120"/>
            </a:xfrm>
            <a:custGeom>
              <a:avLst/>
              <a:gdLst>
                <a:gd name="T0" fmla="+- 0 5348 5348"/>
                <a:gd name="T1" fmla="*/ T0 w 120"/>
                <a:gd name="T2" fmla="+- 0 6491 6491"/>
                <a:gd name="T3" fmla="*/ 6491 h 120"/>
                <a:gd name="T4" fmla="+- 0 5348 5348"/>
                <a:gd name="T5" fmla="*/ T4 w 120"/>
                <a:gd name="T6" fmla="+- 0 6611 6491"/>
                <a:gd name="T7" fmla="*/ 6611 h 120"/>
                <a:gd name="T8" fmla="+- 0 5468 5348"/>
                <a:gd name="T9" fmla="*/ T8 w 120"/>
                <a:gd name="T10" fmla="+- 0 6551 6491"/>
                <a:gd name="T11" fmla="*/ 6551 h 120"/>
                <a:gd name="T12" fmla="+- 0 5348 5348"/>
                <a:gd name="T13" fmla="*/ T12 w 120"/>
                <a:gd name="T14" fmla="+- 0 6491 6491"/>
                <a:gd name="T15" fmla="*/ 6491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88">
              <a:extLst>
                <a:ext uri="{FF2B5EF4-FFF2-40B4-BE49-F238E27FC236}">
                  <a16:creationId xmlns:a16="http://schemas.microsoft.com/office/drawing/2014/main" id="{A4654469-A13D-4E07-8173-F1715FA6F2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5" y="3971"/>
              <a:ext cx="2443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87">
              <a:extLst>
                <a:ext uri="{FF2B5EF4-FFF2-40B4-BE49-F238E27FC236}">
                  <a16:creationId xmlns:a16="http://schemas.microsoft.com/office/drawing/2014/main" id="{69C0E42E-53C6-4FAD-AB0E-C30EF3D6A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8" y="3911"/>
              <a:ext cx="120" cy="120"/>
            </a:xfrm>
            <a:custGeom>
              <a:avLst/>
              <a:gdLst>
                <a:gd name="T0" fmla="+- 0 5348 5348"/>
                <a:gd name="T1" fmla="*/ T0 w 120"/>
                <a:gd name="T2" fmla="+- 0 3911 3911"/>
                <a:gd name="T3" fmla="*/ 3911 h 120"/>
                <a:gd name="T4" fmla="+- 0 5348 5348"/>
                <a:gd name="T5" fmla="*/ T4 w 120"/>
                <a:gd name="T6" fmla="+- 0 4031 3911"/>
                <a:gd name="T7" fmla="*/ 4031 h 120"/>
                <a:gd name="T8" fmla="+- 0 5468 5348"/>
                <a:gd name="T9" fmla="*/ T8 w 120"/>
                <a:gd name="T10" fmla="+- 0 3971 3911"/>
                <a:gd name="T11" fmla="*/ 3971 h 120"/>
                <a:gd name="T12" fmla="+- 0 5348 5348"/>
                <a:gd name="T13" fmla="*/ T12 w 120"/>
                <a:gd name="T14" fmla="+- 0 3911 3911"/>
                <a:gd name="T15" fmla="*/ 3911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58" name="Picture 86">
              <a:extLst>
                <a:ext uri="{FF2B5EF4-FFF2-40B4-BE49-F238E27FC236}">
                  <a16:creationId xmlns:a16="http://schemas.microsoft.com/office/drawing/2014/main" id="{BE3BD1EA-1073-443B-8F1B-1F7F617618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0" y="3487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Freeform 85">
              <a:extLst>
                <a:ext uri="{FF2B5EF4-FFF2-40B4-BE49-F238E27FC236}">
                  <a16:creationId xmlns:a16="http://schemas.microsoft.com/office/drawing/2014/main" id="{8AF9729A-5AC8-47BC-8717-B1808C4E2C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0" y="3487"/>
              <a:ext cx="905" cy="905"/>
            </a:xfrm>
            <a:custGeom>
              <a:avLst/>
              <a:gdLst>
                <a:gd name="T0" fmla="+- 0 8981 8981"/>
                <a:gd name="T1" fmla="*/ T0 w 905"/>
                <a:gd name="T2" fmla="+- 0 3940 3488"/>
                <a:gd name="T3" fmla="*/ 3940 h 905"/>
                <a:gd name="T4" fmla="+- 0 8987 8981"/>
                <a:gd name="T5" fmla="*/ T4 w 905"/>
                <a:gd name="T6" fmla="+- 0 3867 3488"/>
                <a:gd name="T7" fmla="*/ 3867 h 905"/>
                <a:gd name="T8" fmla="+- 0 9004 8981"/>
                <a:gd name="T9" fmla="*/ T8 w 905"/>
                <a:gd name="T10" fmla="+- 0 3797 3488"/>
                <a:gd name="T11" fmla="*/ 3797 h 905"/>
                <a:gd name="T12" fmla="+- 0 9031 8981"/>
                <a:gd name="T13" fmla="*/ T12 w 905"/>
                <a:gd name="T14" fmla="+- 0 3732 3488"/>
                <a:gd name="T15" fmla="*/ 3732 h 905"/>
                <a:gd name="T16" fmla="+- 0 9068 8981"/>
                <a:gd name="T17" fmla="*/ T16 w 905"/>
                <a:gd name="T18" fmla="+- 0 3673 3488"/>
                <a:gd name="T19" fmla="*/ 3673 h 905"/>
                <a:gd name="T20" fmla="+- 0 9113 8981"/>
                <a:gd name="T21" fmla="*/ T20 w 905"/>
                <a:gd name="T22" fmla="+- 0 3620 3488"/>
                <a:gd name="T23" fmla="*/ 3620 h 905"/>
                <a:gd name="T24" fmla="+- 0 9166 8981"/>
                <a:gd name="T25" fmla="*/ T24 w 905"/>
                <a:gd name="T26" fmla="+- 0 3575 3488"/>
                <a:gd name="T27" fmla="*/ 3575 h 905"/>
                <a:gd name="T28" fmla="+- 0 9225 8981"/>
                <a:gd name="T29" fmla="*/ T28 w 905"/>
                <a:gd name="T30" fmla="+- 0 3538 3488"/>
                <a:gd name="T31" fmla="*/ 3538 h 905"/>
                <a:gd name="T32" fmla="+- 0 9290 8981"/>
                <a:gd name="T33" fmla="*/ T32 w 905"/>
                <a:gd name="T34" fmla="+- 0 3511 3488"/>
                <a:gd name="T35" fmla="*/ 3511 h 905"/>
                <a:gd name="T36" fmla="+- 0 9359 8981"/>
                <a:gd name="T37" fmla="*/ T36 w 905"/>
                <a:gd name="T38" fmla="+- 0 3494 3488"/>
                <a:gd name="T39" fmla="*/ 3494 h 905"/>
                <a:gd name="T40" fmla="+- 0 9433 8981"/>
                <a:gd name="T41" fmla="*/ T40 w 905"/>
                <a:gd name="T42" fmla="+- 0 3488 3488"/>
                <a:gd name="T43" fmla="*/ 3488 h 905"/>
                <a:gd name="T44" fmla="+- 0 9506 8981"/>
                <a:gd name="T45" fmla="*/ T44 w 905"/>
                <a:gd name="T46" fmla="+- 0 3494 3488"/>
                <a:gd name="T47" fmla="*/ 3494 h 905"/>
                <a:gd name="T48" fmla="+- 0 9576 8981"/>
                <a:gd name="T49" fmla="*/ T48 w 905"/>
                <a:gd name="T50" fmla="+- 0 3511 3488"/>
                <a:gd name="T51" fmla="*/ 3511 h 905"/>
                <a:gd name="T52" fmla="+- 0 9641 8981"/>
                <a:gd name="T53" fmla="*/ T52 w 905"/>
                <a:gd name="T54" fmla="+- 0 3538 3488"/>
                <a:gd name="T55" fmla="*/ 3538 h 905"/>
                <a:gd name="T56" fmla="+- 0 9700 8981"/>
                <a:gd name="T57" fmla="*/ T56 w 905"/>
                <a:gd name="T58" fmla="+- 0 3575 3488"/>
                <a:gd name="T59" fmla="*/ 3575 h 905"/>
                <a:gd name="T60" fmla="+- 0 9752 8981"/>
                <a:gd name="T61" fmla="*/ T60 w 905"/>
                <a:gd name="T62" fmla="+- 0 3620 3488"/>
                <a:gd name="T63" fmla="*/ 3620 h 905"/>
                <a:gd name="T64" fmla="+- 0 9798 8981"/>
                <a:gd name="T65" fmla="*/ T64 w 905"/>
                <a:gd name="T66" fmla="+- 0 3673 3488"/>
                <a:gd name="T67" fmla="*/ 3673 h 905"/>
                <a:gd name="T68" fmla="+- 0 9834 8981"/>
                <a:gd name="T69" fmla="*/ T68 w 905"/>
                <a:gd name="T70" fmla="+- 0 3732 3488"/>
                <a:gd name="T71" fmla="*/ 3732 h 905"/>
                <a:gd name="T72" fmla="+- 0 9862 8981"/>
                <a:gd name="T73" fmla="*/ T72 w 905"/>
                <a:gd name="T74" fmla="+- 0 3797 3488"/>
                <a:gd name="T75" fmla="*/ 3797 h 905"/>
                <a:gd name="T76" fmla="+- 0 9879 8981"/>
                <a:gd name="T77" fmla="*/ T76 w 905"/>
                <a:gd name="T78" fmla="+- 0 3867 3488"/>
                <a:gd name="T79" fmla="*/ 3867 h 905"/>
                <a:gd name="T80" fmla="+- 0 9885 8981"/>
                <a:gd name="T81" fmla="*/ T80 w 905"/>
                <a:gd name="T82" fmla="+- 0 3940 3488"/>
                <a:gd name="T83" fmla="*/ 3940 h 905"/>
                <a:gd name="T84" fmla="+- 0 9879 8981"/>
                <a:gd name="T85" fmla="*/ T84 w 905"/>
                <a:gd name="T86" fmla="+- 0 4013 3488"/>
                <a:gd name="T87" fmla="*/ 4013 h 905"/>
                <a:gd name="T88" fmla="+- 0 9862 8981"/>
                <a:gd name="T89" fmla="*/ T88 w 905"/>
                <a:gd name="T90" fmla="+- 0 4083 3488"/>
                <a:gd name="T91" fmla="*/ 4083 h 905"/>
                <a:gd name="T92" fmla="+- 0 9834 8981"/>
                <a:gd name="T93" fmla="*/ T92 w 905"/>
                <a:gd name="T94" fmla="+- 0 4148 3488"/>
                <a:gd name="T95" fmla="*/ 4148 h 905"/>
                <a:gd name="T96" fmla="+- 0 9798 8981"/>
                <a:gd name="T97" fmla="*/ T96 w 905"/>
                <a:gd name="T98" fmla="+- 0 4207 3488"/>
                <a:gd name="T99" fmla="*/ 4207 h 905"/>
                <a:gd name="T100" fmla="+- 0 9752 8981"/>
                <a:gd name="T101" fmla="*/ T100 w 905"/>
                <a:gd name="T102" fmla="+- 0 4260 3488"/>
                <a:gd name="T103" fmla="*/ 4260 h 905"/>
                <a:gd name="T104" fmla="+- 0 9700 8981"/>
                <a:gd name="T105" fmla="*/ T104 w 905"/>
                <a:gd name="T106" fmla="+- 0 4305 3488"/>
                <a:gd name="T107" fmla="*/ 4305 h 905"/>
                <a:gd name="T108" fmla="+- 0 9641 8981"/>
                <a:gd name="T109" fmla="*/ T108 w 905"/>
                <a:gd name="T110" fmla="+- 0 4342 3488"/>
                <a:gd name="T111" fmla="*/ 4342 h 905"/>
                <a:gd name="T112" fmla="+- 0 9576 8981"/>
                <a:gd name="T113" fmla="*/ T112 w 905"/>
                <a:gd name="T114" fmla="+- 0 4369 3488"/>
                <a:gd name="T115" fmla="*/ 4369 h 905"/>
                <a:gd name="T116" fmla="+- 0 9506 8981"/>
                <a:gd name="T117" fmla="*/ T116 w 905"/>
                <a:gd name="T118" fmla="+- 0 4386 3488"/>
                <a:gd name="T119" fmla="*/ 4386 h 905"/>
                <a:gd name="T120" fmla="+- 0 9433 8981"/>
                <a:gd name="T121" fmla="*/ T120 w 905"/>
                <a:gd name="T122" fmla="+- 0 4392 3488"/>
                <a:gd name="T123" fmla="*/ 4392 h 905"/>
                <a:gd name="T124" fmla="+- 0 9359 8981"/>
                <a:gd name="T125" fmla="*/ T124 w 905"/>
                <a:gd name="T126" fmla="+- 0 4386 3488"/>
                <a:gd name="T127" fmla="*/ 4386 h 905"/>
                <a:gd name="T128" fmla="+- 0 9290 8981"/>
                <a:gd name="T129" fmla="*/ T128 w 905"/>
                <a:gd name="T130" fmla="+- 0 4369 3488"/>
                <a:gd name="T131" fmla="*/ 4369 h 905"/>
                <a:gd name="T132" fmla="+- 0 9225 8981"/>
                <a:gd name="T133" fmla="*/ T132 w 905"/>
                <a:gd name="T134" fmla="+- 0 4342 3488"/>
                <a:gd name="T135" fmla="*/ 4342 h 905"/>
                <a:gd name="T136" fmla="+- 0 9166 8981"/>
                <a:gd name="T137" fmla="*/ T136 w 905"/>
                <a:gd name="T138" fmla="+- 0 4305 3488"/>
                <a:gd name="T139" fmla="*/ 4305 h 905"/>
                <a:gd name="T140" fmla="+- 0 9113 8981"/>
                <a:gd name="T141" fmla="*/ T140 w 905"/>
                <a:gd name="T142" fmla="+- 0 4260 3488"/>
                <a:gd name="T143" fmla="*/ 4260 h 905"/>
                <a:gd name="T144" fmla="+- 0 9068 8981"/>
                <a:gd name="T145" fmla="*/ T144 w 905"/>
                <a:gd name="T146" fmla="+- 0 4207 3488"/>
                <a:gd name="T147" fmla="*/ 4207 h 905"/>
                <a:gd name="T148" fmla="+- 0 9031 8981"/>
                <a:gd name="T149" fmla="*/ T148 w 905"/>
                <a:gd name="T150" fmla="+- 0 4148 3488"/>
                <a:gd name="T151" fmla="*/ 4148 h 905"/>
                <a:gd name="T152" fmla="+- 0 9004 8981"/>
                <a:gd name="T153" fmla="*/ T152 w 905"/>
                <a:gd name="T154" fmla="+- 0 4083 3488"/>
                <a:gd name="T155" fmla="*/ 4083 h 905"/>
                <a:gd name="T156" fmla="+- 0 8987 8981"/>
                <a:gd name="T157" fmla="*/ T156 w 905"/>
                <a:gd name="T158" fmla="+- 0 4013 3488"/>
                <a:gd name="T159" fmla="*/ 4013 h 905"/>
                <a:gd name="T160" fmla="+- 0 8981 8981"/>
                <a:gd name="T161" fmla="*/ T160 w 905"/>
                <a:gd name="T162" fmla="+- 0 3940 3488"/>
                <a:gd name="T163" fmla="*/ 3940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9"/>
                  </a:lnTo>
                  <a:lnTo>
                    <a:pt x="23" y="309"/>
                  </a:lnTo>
                  <a:lnTo>
                    <a:pt x="50" y="244"/>
                  </a:lnTo>
                  <a:lnTo>
                    <a:pt x="87" y="185"/>
                  </a:lnTo>
                  <a:lnTo>
                    <a:pt x="132" y="132"/>
                  </a:lnTo>
                  <a:lnTo>
                    <a:pt x="185" y="87"/>
                  </a:lnTo>
                  <a:lnTo>
                    <a:pt x="244" y="50"/>
                  </a:lnTo>
                  <a:lnTo>
                    <a:pt x="309" y="23"/>
                  </a:lnTo>
                  <a:lnTo>
                    <a:pt x="378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60" y="50"/>
                  </a:lnTo>
                  <a:lnTo>
                    <a:pt x="719" y="87"/>
                  </a:lnTo>
                  <a:lnTo>
                    <a:pt x="771" y="132"/>
                  </a:lnTo>
                  <a:lnTo>
                    <a:pt x="817" y="185"/>
                  </a:lnTo>
                  <a:lnTo>
                    <a:pt x="853" y="244"/>
                  </a:lnTo>
                  <a:lnTo>
                    <a:pt x="881" y="309"/>
                  </a:lnTo>
                  <a:lnTo>
                    <a:pt x="898" y="379"/>
                  </a:lnTo>
                  <a:lnTo>
                    <a:pt x="904" y="452"/>
                  </a:lnTo>
                  <a:lnTo>
                    <a:pt x="898" y="525"/>
                  </a:lnTo>
                  <a:lnTo>
                    <a:pt x="881" y="595"/>
                  </a:lnTo>
                  <a:lnTo>
                    <a:pt x="853" y="660"/>
                  </a:lnTo>
                  <a:lnTo>
                    <a:pt x="817" y="719"/>
                  </a:lnTo>
                  <a:lnTo>
                    <a:pt x="771" y="772"/>
                  </a:lnTo>
                  <a:lnTo>
                    <a:pt x="719" y="817"/>
                  </a:lnTo>
                  <a:lnTo>
                    <a:pt x="660" y="854"/>
                  </a:lnTo>
                  <a:lnTo>
                    <a:pt x="595" y="881"/>
                  </a:lnTo>
                  <a:lnTo>
                    <a:pt x="525" y="898"/>
                  </a:lnTo>
                  <a:lnTo>
                    <a:pt x="452" y="904"/>
                  </a:lnTo>
                  <a:lnTo>
                    <a:pt x="378" y="898"/>
                  </a:lnTo>
                  <a:lnTo>
                    <a:pt x="309" y="881"/>
                  </a:lnTo>
                  <a:lnTo>
                    <a:pt x="244" y="854"/>
                  </a:lnTo>
                  <a:lnTo>
                    <a:pt x="185" y="817"/>
                  </a:lnTo>
                  <a:lnTo>
                    <a:pt x="132" y="772"/>
                  </a:lnTo>
                  <a:lnTo>
                    <a:pt x="87" y="719"/>
                  </a:lnTo>
                  <a:lnTo>
                    <a:pt x="50" y="660"/>
                  </a:lnTo>
                  <a:lnTo>
                    <a:pt x="23" y="595"/>
                  </a:lnTo>
                  <a:lnTo>
                    <a:pt x="6" y="525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F2913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84">
              <a:extLst>
                <a:ext uri="{FF2B5EF4-FFF2-40B4-BE49-F238E27FC236}">
                  <a16:creationId xmlns:a16="http://schemas.microsoft.com/office/drawing/2014/main" id="{8CE3B9CD-4069-4DA8-A85E-84EB2AC42B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59" y="6520"/>
              <a:ext cx="245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83">
              <a:extLst>
                <a:ext uri="{FF2B5EF4-FFF2-40B4-BE49-F238E27FC236}">
                  <a16:creationId xmlns:a16="http://schemas.microsoft.com/office/drawing/2014/main" id="{CF08FA1D-D2CB-4074-AEAE-F568A50748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1" y="4024"/>
              <a:ext cx="128" cy="128"/>
            </a:xfrm>
            <a:custGeom>
              <a:avLst/>
              <a:gdLst>
                <a:gd name="T0" fmla="+- 0 8939 8812"/>
                <a:gd name="T1" fmla="*/ T0 w 128"/>
                <a:gd name="T2" fmla="+- 0 4024 4024"/>
                <a:gd name="T3" fmla="*/ 4024 h 128"/>
                <a:gd name="T4" fmla="+- 0 8812 8812"/>
                <a:gd name="T5" fmla="*/ T4 w 128"/>
                <a:gd name="T6" fmla="+- 0 4067 4024"/>
                <a:gd name="T7" fmla="*/ 4067 h 128"/>
                <a:gd name="T8" fmla="+- 0 8897 8812"/>
                <a:gd name="T9" fmla="*/ T8 w 128"/>
                <a:gd name="T10" fmla="+- 0 4152 4024"/>
                <a:gd name="T11" fmla="*/ 4152 h 128"/>
                <a:gd name="T12" fmla="+- 0 8939 8812"/>
                <a:gd name="T13" fmla="*/ T12 w 128"/>
                <a:gd name="T14" fmla="+- 0 4024 4024"/>
                <a:gd name="T15" fmla="*/ 4024 h 12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8" h="128">
                  <a:moveTo>
                    <a:pt x="127" y="0"/>
                  </a:moveTo>
                  <a:lnTo>
                    <a:pt x="0" y="43"/>
                  </a:lnTo>
                  <a:lnTo>
                    <a:pt x="85" y="128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54" name="Picture 82">
              <a:extLst>
                <a:ext uri="{FF2B5EF4-FFF2-40B4-BE49-F238E27FC236}">
                  <a16:creationId xmlns:a16="http://schemas.microsoft.com/office/drawing/2014/main" id="{1B330959-915E-47D8-8A03-90E9B26543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0" y="5964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Freeform 81">
              <a:extLst>
                <a:ext uri="{FF2B5EF4-FFF2-40B4-BE49-F238E27FC236}">
                  <a16:creationId xmlns:a16="http://schemas.microsoft.com/office/drawing/2014/main" id="{C5BFEEB2-4ED7-4A2E-BB1C-873C66930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0" y="5964"/>
              <a:ext cx="905" cy="905"/>
            </a:xfrm>
            <a:custGeom>
              <a:avLst/>
              <a:gdLst>
                <a:gd name="T0" fmla="+- 0 9011 9011"/>
                <a:gd name="T1" fmla="*/ T0 w 905"/>
                <a:gd name="T2" fmla="+- 0 6417 5965"/>
                <a:gd name="T3" fmla="*/ 6417 h 905"/>
                <a:gd name="T4" fmla="+- 0 9016 9011"/>
                <a:gd name="T5" fmla="*/ T4 w 905"/>
                <a:gd name="T6" fmla="+- 0 6343 5965"/>
                <a:gd name="T7" fmla="*/ 6343 h 905"/>
                <a:gd name="T8" fmla="+- 0 9034 9011"/>
                <a:gd name="T9" fmla="*/ T8 w 905"/>
                <a:gd name="T10" fmla="+- 0 6274 5965"/>
                <a:gd name="T11" fmla="*/ 6274 h 905"/>
                <a:gd name="T12" fmla="+- 0 9061 9011"/>
                <a:gd name="T13" fmla="*/ T12 w 905"/>
                <a:gd name="T14" fmla="+- 0 6209 5965"/>
                <a:gd name="T15" fmla="*/ 6209 h 905"/>
                <a:gd name="T16" fmla="+- 0 9098 9011"/>
                <a:gd name="T17" fmla="*/ T16 w 905"/>
                <a:gd name="T18" fmla="+- 0 6150 5965"/>
                <a:gd name="T19" fmla="*/ 6150 h 905"/>
                <a:gd name="T20" fmla="+- 0 9143 9011"/>
                <a:gd name="T21" fmla="*/ T20 w 905"/>
                <a:gd name="T22" fmla="+- 0 6097 5965"/>
                <a:gd name="T23" fmla="*/ 6097 h 905"/>
                <a:gd name="T24" fmla="+- 0 9196 9011"/>
                <a:gd name="T25" fmla="*/ T24 w 905"/>
                <a:gd name="T26" fmla="+- 0 6052 5965"/>
                <a:gd name="T27" fmla="*/ 6052 h 905"/>
                <a:gd name="T28" fmla="+- 0 9255 9011"/>
                <a:gd name="T29" fmla="*/ T28 w 905"/>
                <a:gd name="T30" fmla="+- 0 6015 5965"/>
                <a:gd name="T31" fmla="*/ 6015 h 905"/>
                <a:gd name="T32" fmla="+- 0 9320 9011"/>
                <a:gd name="T33" fmla="*/ T32 w 905"/>
                <a:gd name="T34" fmla="+- 0 5988 5965"/>
                <a:gd name="T35" fmla="*/ 5988 h 905"/>
                <a:gd name="T36" fmla="+- 0 9389 9011"/>
                <a:gd name="T37" fmla="*/ T36 w 905"/>
                <a:gd name="T38" fmla="+- 0 5971 5965"/>
                <a:gd name="T39" fmla="*/ 5971 h 905"/>
                <a:gd name="T40" fmla="+- 0 9463 9011"/>
                <a:gd name="T41" fmla="*/ T40 w 905"/>
                <a:gd name="T42" fmla="+- 0 5965 5965"/>
                <a:gd name="T43" fmla="*/ 5965 h 905"/>
                <a:gd name="T44" fmla="+- 0 9536 9011"/>
                <a:gd name="T45" fmla="*/ T44 w 905"/>
                <a:gd name="T46" fmla="+- 0 5971 5965"/>
                <a:gd name="T47" fmla="*/ 5971 h 905"/>
                <a:gd name="T48" fmla="+- 0 9606 9011"/>
                <a:gd name="T49" fmla="*/ T48 w 905"/>
                <a:gd name="T50" fmla="+- 0 5988 5965"/>
                <a:gd name="T51" fmla="*/ 5988 h 905"/>
                <a:gd name="T52" fmla="+- 0 9670 9011"/>
                <a:gd name="T53" fmla="*/ T52 w 905"/>
                <a:gd name="T54" fmla="+- 0 6015 5965"/>
                <a:gd name="T55" fmla="*/ 6015 h 905"/>
                <a:gd name="T56" fmla="+- 0 9730 9011"/>
                <a:gd name="T57" fmla="*/ T56 w 905"/>
                <a:gd name="T58" fmla="+- 0 6052 5965"/>
                <a:gd name="T59" fmla="*/ 6052 h 905"/>
                <a:gd name="T60" fmla="+- 0 9782 9011"/>
                <a:gd name="T61" fmla="*/ T60 w 905"/>
                <a:gd name="T62" fmla="+- 0 6097 5965"/>
                <a:gd name="T63" fmla="*/ 6097 h 905"/>
                <a:gd name="T64" fmla="+- 0 9827 9011"/>
                <a:gd name="T65" fmla="*/ T64 w 905"/>
                <a:gd name="T66" fmla="+- 0 6150 5965"/>
                <a:gd name="T67" fmla="*/ 6150 h 905"/>
                <a:gd name="T68" fmla="+- 0 9864 9011"/>
                <a:gd name="T69" fmla="*/ T68 w 905"/>
                <a:gd name="T70" fmla="+- 0 6209 5965"/>
                <a:gd name="T71" fmla="*/ 6209 h 905"/>
                <a:gd name="T72" fmla="+- 0 9892 9011"/>
                <a:gd name="T73" fmla="*/ T72 w 905"/>
                <a:gd name="T74" fmla="+- 0 6274 5965"/>
                <a:gd name="T75" fmla="*/ 6274 h 905"/>
                <a:gd name="T76" fmla="+- 0 9909 9011"/>
                <a:gd name="T77" fmla="*/ T76 w 905"/>
                <a:gd name="T78" fmla="+- 0 6343 5965"/>
                <a:gd name="T79" fmla="*/ 6343 h 905"/>
                <a:gd name="T80" fmla="+- 0 9915 9011"/>
                <a:gd name="T81" fmla="*/ T80 w 905"/>
                <a:gd name="T82" fmla="+- 0 6417 5965"/>
                <a:gd name="T83" fmla="*/ 6417 h 905"/>
                <a:gd name="T84" fmla="+- 0 9909 9011"/>
                <a:gd name="T85" fmla="*/ T84 w 905"/>
                <a:gd name="T86" fmla="+- 0 6490 5965"/>
                <a:gd name="T87" fmla="*/ 6490 h 905"/>
                <a:gd name="T88" fmla="+- 0 9892 9011"/>
                <a:gd name="T89" fmla="*/ T88 w 905"/>
                <a:gd name="T90" fmla="+- 0 6560 5965"/>
                <a:gd name="T91" fmla="*/ 6560 h 905"/>
                <a:gd name="T92" fmla="+- 0 9864 9011"/>
                <a:gd name="T93" fmla="*/ T92 w 905"/>
                <a:gd name="T94" fmla="+- 0 6624 5965"/>
                <a:gd name="T95" fmla="*/ 6624 h 905"/>
                <a:gd name="T96" fmla="+- 0 9827 9011"/>
                <a:gd name="T97" fmla="*/ T96 w 905"/>
                <a:gd name="T98" fmla="+- 0 6684 5965"/>
                <a:gd name="T99" fmla="*/ 6684 h 905"/>
                <a:gd name="T100" fmla="+- 0 9782 9011"/>
                <a:gd name="T101" fmla="*/ T100 w 905"/>
                <a:gd name="T102" fmla="+- 0 6736 5965"/>
                <a:gd name="T103" fmla="*/ 6736 h 905"/>
                <a:gd name="T104" fmla="+- 0 9730 9011"/>
                <a:gd name="T105" fmla="*/ T104 w 905"/>
                <a:gd name="T106" fmla="+- 0 6782 5965"/>
                <a:gd name="T107" fmla="*/ 6782 h 905"/>
                <a:gd name="T108" fmla="+- 0 9670 9011"/>
                <a:gd name="T109" fmla="*/ T108 w 905"/>
                <a:gd name="T110" fmla="+- 0 6818 5965"/>
                <a:gd name="T111" fmla="*/ 6818 h 905"/>
                <a:gd name="T112" fmla="+- 0 9606 9011"/>
                <a:gd name="T113" fmla="*/ T112 w 905"/>
                <a:gd name="T114" fmla="+- 0 6846 5965"/>
                <a:gd name="T115" fmla="*/ 6846 h 905"/>
                <a:gd name="T116" fmla="+- 0 9536 9011"/>
                <a:gd name="T117" fmla="*/ T116 w 905"/>
                <a:gd name="T118" fmla="+- 0 6863 5965"/>
                <a:gd name="T119" fmla="*/ 6863 h 905"/>
                <a:gd name="T120" fmla="+- 0 9463 9011"/>
                <a:gd name="T121" fmla="*/ T120 w 905"/>
                <a:gd name="T122" fmla="+- 0 6869 5965"/>
                <a:gd name="T123" fmla="*/ 6869 h 905"/>
                <a:gd name="T124" fmla="+- 0 9389 9011"/>
                <a:gd name="T125" fmla="*/ T124 w 905"/>
                <a:gd name="T126" fmla="+- 0 6863 5965"/>
                <a:gd name="T127" fmla="*/ 6863 h 905"/>
                <a:gd name="T128" fmla="+- 0 9320 9011"/>
                <a:gd name="T129" fmla="*/ T128 w 905"/>
                <a:gd name="T130" fmla="+- 0 6846 5965"/>
                <a:gd name="T131" fmla="*/ 6846 h 905"/>
                <a:gd name="T132" fmla="+- 0 9255 9011"/>
                <a:gd name="T133" fmla="*/ T132 w 905"/>
                <a:gd name="T134" fmla="+- 0 6818 5965"/>
                <a:gd name="T135" fmla="*/ 6818 h 905"/>
                <a:gd name="T136" fmla="+- 0 9196 9011"/>
                <a:gd name="T137" fmla="*/ T136 w 905"/>
                <a:gd name="T138" fmla="+- 0 6782 5965"/>
                <a:gd name="T139" fmla="*/ 6782 h 905"/>
                <a:gd name="T140" fmla="+- 0 9143 9011"/>
                <a:gd name="T141" fmla="*/ T140 w 905"/>
                <a:gd name="T142" fmla="+- 0 6736 5965"/>
                <a:gd name="T143" fmla="*/ 6736 h 905"/>
                <a:gd name="T144" fmla="+- 0 9098 9011"/>
                <a:gd name="T145" fmla="*/ T144 w 905"/>
                <a:gd name="T146" fmla="+- 0 6684 5965"/>
                <a:gd name="T147" fmla="*/ 6684 h 905"/>
                <a:gd name="T148" fmla="+- 0 9061 9011"/>
                <a:gd name="T149" fmla="*/ T148 w 905"/>
                <a:gd name="T150" fmla="+- 0 6624 5965"/>
                <a:gd name="T151" fmla="*/ 6624 h 905"/>
                <a:gd name="T152" fmla="+- 0 9034 9011"/>
                <a:gd name="T153" fmla="*/ T152 w 905"/>
                <a:gd name="T154" fmla="+- 0 6560 5965"/>
                <a:gd name="T155" fmla="*/ 6560 h 905"/>
                <a:gd name="T156" fmla="+- 0 9016 9011"/>
                <a:gd name="T157" fmla="*/ T156 w 905"/>
                <a:gd name="T158" fmla="+- 0 6490 5965"/>
                <a:gd name="T159" fmla="*/ 6490 h 905"/>
                <a:gd name="T160" fmla="+- 0 9011 9011"/>
                <a:gd name="T161" fmla="*/ T160 w 905"/>
                <a:gd name="T162" fmla="+- 0 6417 5965"/>
                <a:gd name="T163" fmla="*/ 6417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5" y="378"/>
                  </a:lnTo>
                  <a:lnTo>
                    <a:pt x="23" y="309"/>
                  </a:lnTo>
                  <a:lnTo>
                    <a:pt x="50" y="244"/>
                  </a:lnTo>
                  <a:lnTo>
                    <a:pt x="87" y="185"/>
                  </a:lnTo>
                  <a:lnTo>
                    <a:pt x="132" y="132"/>
                  </a:lnTo>
                  <a:lnTo>
                    <a:pt x="185" y="87"/>
                  </a:lnTo>
                  <a:lnTo>
                    <a:pt x="244" y="50"/>
                  </a:lnTo>
                  <a:lnTo>
                    <a:pt x="309" y="23"/>
                  </a:lnTo>
                  <a:lnTo>
                    <a:pt x="378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59" y="50"/>
                  </a:lnTo>
                  <a:lnTo>
                    <a:pt x="719" y="87"/>
                  </a:lnTo>
                  <a:lnTo>
                    <a:pt x="771" y="132"/>
                  </a:lnTo>
                  <a:lnTo>
                    <a:pt x="816" y="185"/>
                  </a:lnTo>
                  <a:lnTo>
                    <a:pt x="853" y="244"/>
                  </a:lnTo>
                  <a:lnTo>
                    <a:pt x="881" y="309"/>
                  </a:lnTo>
                  <a:lnTo>
                    <a:pt x="898" y="378"/>
                  </a:lnTo>
                  <a:lnTo>
                    <a:pt x="904" y="452"/>
                  </a:lnTo>
                  <a:lnTo>
                    <a:pt x="898" y="525"/>
                  </a:lnTo>
                  <a:lnTo>
                    <a:pt x="881" y="595"/>
                  </a:lnTo>
                  <a:lnTo>
                    <a:pt x="853" y="659"/>
                  </a:lnTo>
                  <a:lnTo>
                    <a:pt x="816" y="719"/>
                  </a:lnTo>
                  <a:lnTo>
                    <a:pt x="771" y="771"/>
                  </a:lnTo>
                  <a:lnTo>
                    <a:pt x="719" y="817"/>
                  </a:lnTo>
                  <a:lnTo>
                    <a:pt x="659" y="853"/>
                  </a:lnTo>
                  <a:lnTo>
                    <a:pt x="595" y="881"/>
                  </a:lnTo>
                  <a:lnTo>
                    <a:pt x="525" y="898"/>
                  </a:lnTo>
                  <a:lnTo>
                    <a:pt x="452" y="904"/>
                  </a:lnTo>
                  <a:lnTo>
                    <a:pt x="378" y="898"/>
                  </a:lnTo>
                  <a:lnTo>
                    <a:pt x="309" y="881"/>
                  </a:lnTo>
                  <a:lnTo>
                    <a:pt x="244" y="853"/>
                  </a:lnTo>
                  <a:lnTo>
                    <a:pt x="185" y="817"/>
                  </a:lnTo>
                  <a:lnTo>
                    <a:pt x="132" y="771"/>
                  </a:lnTo>
                  <a:lnTo>
                    <a:pt x="87" y="719"/>
                  </a:lnTo>
                  <a:lnTo>
                    <a:pt x="50" y="659"/>
                  </a:lnTo>
                  <a:lnTo>
                    <a:pt x="23" y="595"/>
                  </a:lnTo>
                  <a:lnTo>
                    <a:pt x="5" y="525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F2913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80">
              <a:extLst>
                <a:ext uri="{FF2B5EF4-FFF2-40B4-BE49-F238E27FC236}">
                  <a16:creationId xmlns:a16="http://schemas.microsoft.com/office/drawing/2014/main" id="{1F071E5F-9DD5-47A8-8839-FC2EA775A7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13" y="3948"/>
              <a:ext cx="2411" cy="250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79">
              <a:extLst>
                <a:ext uri="{FF2B5EF4-FFF2-40B4-BE49-F238E27FC236}">
                  <a16:creationId xmlns:a16="http://schemas.microsoft.com/office/drawing/2014/main" id="{7807DAD4-5997-4ABA-9F53-4A1598FDF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5" y="6353"/>
              <a:ext cx="127" cy="129"/>
            </a:xfrm>
            <a:custGeom>
              <a:avLst/>
              <a:gdLst>
                <a:gd name="T0" fmla="+- 0 8912 8825"/>
                <a:gd name="T1" fmla="*/ T0 w 127"/>
                <a:gd name="T2" fmla="+- 0 6354 6354"/>
                <a:gd name="T3" fmla="*/ 6354 h 129"/>
                <a:gd name="T4" fmla="+- 0 8825 8825"/>
                <a:gd name="T5" fmla="*/ T4 w 127"/>
                <a:gd name="T6" fmla="+- 0 6437 6354"/>
                <a:gd name="T7" fmla="*/ 6437 h 129"/>
                <a:gd name="T8" fmla="+- 0 8952 8825"/>
                <a:gd name="T9" fmla="*/ T8 w 127"/>
                <a:gd name="T10" fmla="+- 0 6482 6354"/>
                <a:gd name="T11" fmla="*/ 6482 h 129"/>
                <a:gd name="T12" fmla="+- 0 8912 8825"/>
                <a:gd name="T13" fmla="*/ T12 w 127"/>
                <a:gd name="T14" fmla="+- 0 6354 6354"/>
                <a:gd name="T15" fmla="*/ 6354 h 12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7" h="129">
                  <a:moveTo>
                    <a:pt x="87" y="0"/>
                  </a:moveTo>
                  <a:lnTo>
                    <a:pt x="0" y="83"/>
                  </a:lnTo>
                  <a:lnTo>
                    <a:pt x="127" y="128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78">
              <a:extLst>
                <a:ext uri="{FF2B5EF4-FFF2-40B4-BE49-F238E27FC236}">
                  <a16:creationId xmlns:a16="http://schemas.microsoft.com/office/drawing/2014/main" id="{3076F6D3-A9EF-4D52-91F0-E7C5262CA7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78" y="6528"/>
              <a:ext cx="24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36" name="Freeform 77">
              <a:extLst>
                <a:ext uri="{FF2B5EF4-FFF2-40B4-BE49-F238E27FC236}">
                  <a16:creationId xmlns:a16="http://schemas.microsoft.com/office/drawing/2014/main" id="{BD0DA8FB-B0A3-4790-86D5-EA29ED672D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1" y="6468"/>
              <a:ext cx="120" cy="120"/>
            </a:xfrm>
            <a:custGeom>
              <a:avLst/>
              <a:gdLst>
                <a:gd name="T0" fmla="+- 0 8842 8842"/>
                <a:gd name="T1" fmla="*/ T0 w 120"/>
                <a:gd name="T2" fmla="+- 0 6468 6468"/>
                <a:gd name="T3" fmla="*/ 6468 h 120"/>
                <a:gd name="T4" fmla="+- 0 8842 8842"/>
                <a:gd name="T5" fmla="*/ T4 w 120"/>
                <a:gd name="T6" fmla="+- 0 6588 6468"/>
                <a:gd name="T7" fmla="*/ 6588 h 120"/>
                <a:gd name="T8" fmla="+- 0 8962 8842"/>
                <a:gd name="T9" fmla="*/ T8 w 120"/>
                <a:gd name="T10" fmla="+- 0 6528 6468"/>
                <a:gd name="T11" fmla="*/ 6528 h 120"/>
                <a:gd name="T12" fmla="+- 0 8842 8842"/>
                <a:gd name="T13" fmla="*/ T12 w 120"/>
                <a:gd name="T14" fmla="+- 0 6468 6468"/>
                <a:gd name="T15" fmla="*/ 6468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37" name="Line 76">
              <a:extLst>
                <a:ext uri="{FF2B5EF4-FFF2-40B4-BE49-F238E27FC236}">
                  <a16:creationId xmlns:a16="http://schemas.microsoft.com/office/drawing/2014/main" id="{D740A2ED-19A5-4CA3-B01C-A2617D0A32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78" y="3948"/>
              <a:ext cx="24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38" name="Freeform 75">
              <a:extLst>
                <a:ext uri="{FF2B5EF4-FFF2-40B4-BE49-F238E27FC236}">
                  <a16:creationId xmlns:a16="http://schemas.microsoft.com/office/drawing/2014/main" id="{4BFFE0FA-56D8-4E3B-A456-28E60F7A8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1" y="3888"/>
              <a:ext cx="120" cy="120"/>
            </a:xfrm>
            <a:custGeom>
              <a:avLst/>
              <a:gdLst>
                <a:gd name="T0" fmla="+- 0 8842 8842"/>
                <a:gd name="T1" fmla="*/ T0 w 120"/>
                <a:gd name="T2" fmla="+- 0 3888 3888"/>
                <a:gd name="T3" fmla="*/ 3888 h 120"/>
                <a:gd name="T4" fmla="+- 0 8842 8842"/>
                <a:gd name="T5" fmla="*/ T4 w 120"/>
                <a:gd name="T6" fmla="+- 0 4008 3888"/>
                <a:gd name="T7" fmla="*/ 4008 h 120"/>
                <a:gd name="T8" fmla="+- 0 8962 8842"/>
                <a:gd name="T9" fmla="*/ T8 w 120"/>
                <a:gd name="T10" fmla="+- 0 3948 3888"/>
                <a:gd name="T11" fmla="*/ 3948 h 120"/>
                <a:gd name="T12" fmla="+- 0 8842 8842"/>
                <a:gd name="T13" fmla="*/ T12 w 120"/>
                <a:gd name="T14" fmla="+- 0 3888 3888"/>
                <a:gd name="T15" fmla="*/ 3888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39" name="Line 74">
              <a:extLst>
                <a:ext uri="{FF2B5EF4-FFF2-40B4-BE49-F238E27FC236}">
                  <a16:creationId xmlns:a16="http://schemas.microsoft.com/office/drawing/2014/main" id="{F3381859-8013-437F-A68E-B300A602F1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23" y="6489"/>
              <a:ext cx="245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0" name="Freeform 73">
              <a:extLst>
                <a:ext uri="{FF2B5EF4-FFF2-40B4-BE49-F238E27FC236}">
                  <a16:creationId xmlns:a16="http://schemas.microsoft.com/office/drawing/2014/main" id="{E61997AA-D8D6-41DA-8372-5ED793CA9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76" y="3992"/>
              <a:ext cx="128" cy="128"/>
            </a:xfrm>
            <a:custGeom>
              <a:avLst/>
              <a:gdLst>
                <a:gd name="T0" fmla="+- 0 12403 12276"/>
                <a:gd name="T1" fmla="*/ T0 w 128"/>
                <a:gd name="T2" fmla="+- 0 3993 3993"/>
                <a:gd name="T3" fmla="*/ 3993 h 128"/>
                <a:gd name="T4" fmla="+- 0 12276 12276"/>
                <a:gd name="T5" fmla="*/ T4 w 128"/>
                <a:gd name="T6" fmla="+- 0 4036 3993"/>
                <a:gd name="T7" fmla="*/ 4036 h 128"/>
                <a:gd name="T8" fmla="+- 0 12361 12276"/>
                <a:gd name="T9" fmla="*/ T8 w 128"/>
                <a:gd name="T10" fmla="+- 0 4120 3993"/>
                <a:gd name="T11" fmla="*/ 4120 h 128"/>
                <a:gd name="T12" fmla="+- 0 12403 12276"/>
                <a:gd name="T13" fmla="*/ T12 w 128"/>
                <a:gd name="T14" fmla="+- 0 3993 3993"/>
                <a:gd name="T15" fmla="*/ 3993 h 12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8" h="128">
                  <a:moveTo>
                    <a:pt x="127" y="0"/>
                  </a:moveTo>
                  <a:lnTo>
                    <a:pt x="0" y="43"/>
                  </a:lnTo>
                  <a:lnTo>
                    <a:pt x="85" y="127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1" name="Line 72">
              <a:extLst>
                <a:ext uri="{FF2B5EF4-FFF2-40B4-BE49-F238E27FC236}">
                  <a16:creationId xmlns:a16="http://schemas.microsoft.com/office/drawing/2014/main" id="{DC604037-9E31-4A47-BC3D-A09246DB1D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78" y="3917"/>
              <a:ext cx="2411" cy="250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2" name="Freeform 71">
              <a:extLst>
                <a:ext uri="{FF2B5EF4-FFF2-40B4-BE49-F238E27FC236}">
                  <a16:creationId xmlns:a16="http://schemas.microsoft.com/office/drawing/2014/main" id="{E9FB0C23-1B41-4FF0-B7CB-A84B087F9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89" y="6322"/>
              <a:ext cx="127" cy="129"/>
            </a:xfrm>
            <a:custGeom>
              <a:avLst/>
              <a:gdLst>
                <a:gd name="T0" fmla="+- 0 12376 12290"/>
                <a:gd name="T1" fmla="*/ T0 w 127"/>
                <a:gd name="T2" fmla="+- 0 6322 6322"/>
                <a:gd name="T3" fmla="*/ 6322 h 129"/>
                <a:gd name="T4" fmla="+- 0 12290 12290"/>
                <a:gd name="T5" fmla="*/ T4 w 127"/>
                <a:gd name="T6" fmla="+- 0 6406 6322"/>
                <a:gd name="T7" fmla="*/ 6406 h 129"/>
                <a:gd name="T8" fmla="+- 0 12416 12290"/>
                <a:gd name="T9" fmla="*/ T8 w 127"/>
                <a:gd name="T10" fmla="+- 0 6451 6322"/>
                <a:gd name="T11" fmla="*/ 6451 h 129"/>
                <a:gd name="T12" fmla="+- 0 12376 12290"/>
                <a:gd name="T13" fmla="*/ T12 w 127"/>
                <a:gd name="T14" fmla="+- 0 6322 6322"/>
                <a:gd name="T15" fmla="*/ 6322 h 12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7" h="129">
                  <a:moveTo>
                    <a:pt x="86" y="0"/>
                  </a:moveTo>
                  <a:lnTo>
                    <a:pt x="0" y="84"/>
                  </a:lnTo>
                  <a:lnTo>
                    <a:pt x="126" y="129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3" name="Line 70">
              <a:extLst>
                <a:ext uri="{FF2B5EF4-FFF2-40B4-BE49-F238E27FC236}">
                  <a16:creationId xmlns:a16="http://schemas.microsoft.com/office/drawing/2014/main" id="{F9B1DF76-9329-4C02-ADE1-8E93C86F95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2" y="6497"/>
              <a:ext cx="24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4" name="Freeform 69">
              <a:extLst>
                <a:ext uri="{FF2B5EF4-FFF2-40B4-BE49-F238E27FC236}">
                  <a16:creationId xmlns:a16="http://schemas.microsoft.com/office/drawing/2014/main" id="{77D563A8-E6AD-4F9D-A81D-AF5405F62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06" y="6436"/>
              <a:ext cx="120" cy="120"/>
            </a:xfrm>
            <a:custGeom>
              <a:avLst/>
              <a:gdLst>
                <a:gd name="T0" fmla="+- 0 12306 12306"/>
                <a:gd name="T1" fmla="*/ T0 w 120"/>
                <a:gd name="T2" fmla="+- 0 6437 6437"/>
                <a:gd name="T3" fmla="*/ 6437 h 120"/>
                <a:gd name="T4" fmla="+- 0 12306 12306"/>
                <a:gd name="T5" fmla="*/ T4 w 120"/>
                <a:gd name="T6" fmla="+- 0 6557 6437"/>
                <a:gd name="T7" fmla="*/ 6557 h 120"/>
                <a:gd name="T8" fmla="+- 0 12426 12306"/>
                <a:gd name="T9" fmla="*/ T8 w 120"/>
                <a:gd name="T10" fmla="+- 0 6497 6437"/>
                <a:gd name="T11" fmla="*/ 6497 h 120"/>
                <a:gd name="T12" fmla="+- 0 12306 12306"/>
                <a:gd name="T13" fmla="*/ T12 w 120"/>
                <a:gd name="T14" fmla="+- 0 6437 6437"/>
                <a:gd name="T15" fmla="*/ 6437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5" name="Line 68">
              <a:extLst>
                <a:ext uri="{FF2B5EF4-FFF2-40B4-BE49-F238E27FC236}">
                  <a16:creationId xmlns:a16="http://schemas.microsoft.com/office/drawing/2014/main" id="{99831CBF-E48F-4AC9-86C3-0904F1CF68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2" y="3917"/>
              <a:ext cx="24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6" name="Freeform 67">
              <a:extLst>
                <a:ext uri="{FF2B5EF4-FFF2-40B4-BE49-F238E27FC236}">
                  <a16:creationId xmlns:a16="http://schemas.microsoft.com/office/drawing/2014/main" id="{8B1EB510-1CE1-4EB3-AB40-D79553DA3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06" y="3856"/>
              <a:ext cx="120" cy="120"/>
            </a:xfrm>
            <a:custGeom>
              <a:avLst/>
              <a:gdLst>
                <a:gd name="T0" fmla="+- 0 12306 12306"/>
                <a:gd name="T1" fmla="*/ T0 w 120"/>
                <a:gd name="T2" fmla="+- 0 3857 3857"/>
                <a:gd name="T3" fmla="*/ 3857 h 120"/>
                <a:gd name="T4" fmla="+- 0 12306 12306"/>
                <a:gd name="T5" fmla="*/ T4 w 120"/>
                <a:gd name="T6" fmla="+- 0 3977 3857"/>
                <a:gd name="T7" fmla="*/ 3977 h 120"/>
                <a:gd name="T8" fmla="+- 0 12426 12306"/>
                <a:gd name="T9" fmla="*/ T8 w 120"/>
                <a:gd name="T10" fmla="+- 0 3917 3857"/>
                <a:gd name="T11" fmla="*/ 3917 h 120"/>
                <a:gd name="T12" fmla="+- 0 12306 12306"/>
                <a:gd name="T13" fmla="*/ T12 w 120"/>
                <a:gd name="T14" fmla="+- 0 3857 3857"/>
                <a:gd name="T15" fmla="*/ 3857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7" name="Freeform 66">
              <a:extLst>
                <a:ext uri="{FF2B5EF4-FFF2-40B4-BE49-F238E27FC236}">
                  <a16:creationId xmlns:a16="http://schemas.microsoft.com/office/drawing/2014/main" id="{D4E88A63-EA6A-464B-92C9-2ABE520A5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" y="6172"/>
              <a:ext cx="740" cy="558"/>
            </a:xfrm>
            <a:custGeom>
              <a:avLst/>
              <a:gdLst>
                <a:gd name="T0" fmla="+- 0 6337 5597"/>
                <a:gd name="T1" fmla="*/ T0 w 740"/>
                <a:gd name="T2" fmla="+- 0 6180 6172"/>
                <a:gd name="T3" fmla="*/ 6180 h 558"/>
                <a:gd name="T4" fmla="+- 0 6262 5597"/>
                <a:gd name="T5" fmla="*/ T4 w 740"/>
                <a:gd name="T6" fmla="+- 0 6174 6172"/>
                <a:gd name="T7" fmla="*/ 6174 h 558"/>
                <a:gd name="T8" fmla="+- 0 6188 5597"/>
                <a:gd name="T9" fmla="*/ T8 w 740"/>
                <a:gd name="T10" fmla="+- 0 6172 6172"/>
                <a:gd name="T11" fmla="*/ 6172 h 558"/>
                <a:gd name="T12" fmla="+- 0 6118 5597"/>
                <a:gd name="T13" fmla="*/ T12 w 740"/>
                <a:gd name="T14" fmla="+- 0 6179 6172"/>
                <a:gd name="T15" fmla="*/ 6179 h 558"/>
                <a:gd name="T16" fmla="+- 0 6054 5597"/>
                <a:gd name="T17" fmla="*/ T16 w 740"/>
                <a:gd name="T18" fmla="+- 0 6201 6172"/>
                <a:gd name="T19" fmla="*/ 6201 h 558"/>
                <a:gd name="T20" fmla="+- 0 5997 5597"/>
                <a:gd name="T21" fmla="*/ T20 w 740"/>
                <a:gd name="T22" fmla="+- 0 6240 6172"/>
                <a:gd name="T23" fmla="*/ 6240 h 558"/>
                <a:gd name="T24" fmla="+- 0 5959 5597"/>
                <a:gd name="T25" fmla="*/ T24 w 740"/>
                <a:gd name="T26" fmla="+- 0 6296 6172"/>
                <a:gd name="T27" fmla="*/ 6296 h 558"/>
                <a:gd name="T28" fmla="+- 0 5927 5597"/>
                <a:gd name="T29" fmla="*/ T28 w 740"/>
                <a:gd name="T30" fmla="+- 0 6374 6172"/>
                <a:gd name="T31" fmla="*/ 6374 h 558"/>
                <a:gd name="T32" fmla="+- 0 5900 5597"/>
                <a:gd name="T33" fmla="*/ T32 w 740"/>
                <a:gd name="T34" fmla="+- 0 6462 6172"/>
                <a:gd name="T35" fmla="*/ 6462 h 558"/>
                <a:gd name="T36" fmla="+- 0 5874 5597"/>
                <a:gd name="T37" fmla="*/ T36 w 740"/>
                <a:gd name="T38" fmla="+- 0 6550 6172"/>
                <a:gd name="T39" fmla="*/ 6550 h 558"/>
                <a:gd name="T40" fmla="+- 0 5848 5597"/>
                <a:gd name="T41" fmla="*/ T40 w 740"/>
                <a:gd name="T42" fmla="+- 0 6626 6172"/>
                <a:gd name="T43" fmla="*/ 6626 h 558"/>
                <a:gd name="T44" fmla="+- 0 5817 5597"/>
                <a:gd name="T45" fmla="*/ T44 w 740"/>
                <a:gd name="T46" fmla="+- 0 6680 6172"/>
                <a:gd name="T47" fmla="*/ 6680 h 558"/>
                <a:gd name="T48" fmla="+- 0 5766 5597"/>
                <a:gd name="T49" fmla="*/ T48 w 740"/>
                <a:gd name="T50" fmla="+- 0 6719 6172"/>
                <a:gd name="T51" fmla="*/ 6719 h 558"/>
                <a:gd name="T52" fmla="+- 0 5711 5597"/>
                <a:gd name="T53" fmla="*/ T52 w 740"/>
                <a:gd name="T54" fmla="+- 0 6729 6172"/>
                <a:gd name="T55" fmla="*/ 6729 h 558"/>
                <a:gd name="T56" fmla="+- 0 5655 5597"/>
                <a:gd name="T57" fmla="*/ T56 w 740"/>
                <a:gd name="T58" fmla="+- 0 6720 6172"/>
                <a:gd name="T59" fmla="*/ 6720 h 558"/>
                <a:gd name="T60" fmla="+- 0 5597 5597"/>
                <a:gd name="T61" fmla="*/ T60 w 740"/>
                <a:gd name="T62" fmla="+- 0 6700 6172"/>
                <a:gd name="T63" fmla="*/ 6700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5" y="2"/>
                  </a:lnTo>
                  <a:lnTo>
                    <a:pt x="591" y="0"/>
                  </a:lnTo>
                  <a:lnTo>
                    <a:pt x="521" y="7"/>
                  </a:lnTo>
                  <a:lnTo>
                    <a:pt x="457" y="29"/>
                  </a:lnTo>
                  <a:lnTo>
                    <a:pt x="400" y="68"/>
                  </a:lnTo>
                  <a:lnTo>
                    <a:pt x="362" y="124"/>
                  </a:lnTo>
                  <a:lnTo>
                    <a:pt x="330" y="202"/>
                  </a:lnTo>
                  <a:lnTo>
                    <a:pt x="303" y="290"/>
                  </a:lnTo>
                  <a:lnTo>
                    <a:pt x="277" y="378"/>
                  </a:lnTo>
                  <a:lnTo>
                    <a:pt x="251" y="454"/>
                  </a:lnTo>
                  <a:lnTo>
                    <a:pt x="220" y="508"/>
                  </a:lnTo>
                  <a:lnTo>
                    <a:pt x="169" y="547"/>
                  </a:lnTo>
                  <a:lnTo>
                    <a:pt x="114" y="557"/>
                  </a:lnTo>
                  <a:lnTo>
                    <a:pt x="58" y="548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8" name="Freeform 65">
              <a:extLst>
                <a:ext uri="{FF2B5EF4-FFF2-40B4-BE49-F238E27FC236}">
                  <a16:creationId xmlns:a16="http://schemas.microsoft.com/office/drawing/2014/main" id="{4681847C-4A68-49FC-B6B4-BE7B669E7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8" y="3668"/>
              <a:ext cx="740" cy="558"/>
            </a:xfrm>
            <a:custGeom>
              <a:avLst/>
              <a:gdLst>
                <a:gd name="T0" fmla="+- 0 6308 5568"/>
                <a:gd name="T1" fmla="*/ T0 w 740"/>
                <a:gd name="T2" fmla="+- 0 3677 3669"/>
                <a:gd name="T3" fmla="*/ 3677 h 558"/>
                <a:gd name="T4" fmla="+- 0 6232 5568"/>
                <a:gd name="T5" fmla="*/ T4 w 740"/>
                <a:gd name="T6" fmla="+- 0 3671 3669"/>
                <a:gd name="T7" fmla="*/ 3671 h 558"/>
                <a:gd name="T8" fmla="+- 0 6159 5568"/>
                <a:gd name="T9" fmla="*/ T8 w 740"/>
                <a:gd name="T10" fmla="+- 0 3669 3669"/>
                <a:gd name="T11" fmla="*/ 3669 h 558"/>
                <a:gd name="T12" fmla="+- 0 6089 5568"/>
                <a:gd name="T13" fmla="*/ T12 w 740"/>
                <a:gd name="T14" fmla="+- 0 3676 3669"/>
                <a:gd name="T15" fmla="*/ 3676 h 558"/>
                <a:gd name="T16" fmla="+- 0 6025 5568"/>
                <a:gd name="T17" fmla="*/ T16 w 740"/>
                <a:gd name="T18" fmla="+- 0 3697 3669"/>
                <a:gd name="T19" fmla="*/ 3697 h 558"/>
                <a:gd name="T20" fmla="+- 0 5968 5568"/>
                <a:gd name="T21" fmla="*/ T20 w 740"/>
                <a:gd name="T22" fmla="+- 0 3737 3669"/>
                <a:gd name="T23" fmla="*/ 3737 h 558"/>
                <a:gd name="T24" fmla="+- 0 5929 5568"/>
                <a:gd name="T25" fmla="*/ T24 w 740"/>
                <a:gd name="T26" fmla="+- 0 3793 3669"/>
                <a:gd name="T27" fmla="*/ 3793 h 558"/>
                <a:gd name="T28" fmla="+- 0 5898 5568"/>
                <a:gd name="T29" fmla="*/ T28 w 740"/>
                <a:gd name="T30" fmla="+- 0 3871 3669"/>
                <a:gd name="T31" fmla="*/ 3871 h 558"/>
                <a:gd name="T32" fmla="+- 0 5871 5568"/>
                <a:gd name="T33" fmla="*/ T32 w 740"/>
                <a:gd name="T34" fmla="+- 0 3959 3669"/>
                <a:gd name="T35" fmla="*/ 3959 h 558"/>
                <a:gd name="T36" fmla="+- 0 5845 5568"/>
                <a:gd name="T37" fmla="*/ T36 w 740"/>
                <a:gd name="T38" fmla="+- 0 4047 3669"/>
                <a:gd name="T39" fmla="*/ 4047 h 558"/>
                <a:gd name="T40" fmla="+- 0 5819 5568"/>
                <a:gd name="T41" fmla="*/ T40 w 740"/>
                <a:gd name="T42" fmla="+- 0 4123 3669"/>
                <a:gd name="T43" fmla="*/ 4123 h 558"/>
                <a:gd name="T44" fmla="+- 0 5788 5568"/>
                <a:gd name="T45" fmla="*/ T44 w 740"/>
                <a:gd name="T46" fmla="+- 0 4177 3669"/>
                <a:gd name="T47" fmla="*/ 4177 h 558"/>
                <a:gd name="T48" fmla="+- 0 5736 5568"/>
                <a:gd name="T49" fmla="*/ T48 w 740"/>
                <a:gd name="T50" fmla="+- 0 4216 3669"/>
                <a:gd name="T51" fmla="*/ 4216 h 558"/>
                <a:gd name="T52" fmla="+- 0 5682 5568"/>
                <a:gd name="T53" fmla="*/ T52 w 740"/>
                <a:gd name="T54" fmla="+- 0 4226 3669"/>
                <a:gd name="T55" fmla="*/ 4226 h 558"/>
                <a:gd name="T56" fmla="+- 0 5625 5568"/>
                <a:gd name="T57" fmla="*/ T56 w 740"/>
                <a:gd name="T58" fmla="+- 0 4216 3669"/>
                <a:gd name="T59" fmla="*/ 4216 h 558"/>
                <a:gd name="T60" fmla="+- 0 5568 5568"/>
                <a:gd name="T61" fmla="*/ T60 w 740"/>
                <a:gd name="T62" fmla="+- 0 4197 3669"/>
                <a:gd name="T63" fmla="*/ 4197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4" y="2"/>
                  </a:lnTo>
                  <a:lnTo>
                    <a:pt x="591" y="0"/>
                  </a:lnTo>
                  <a:lnTo>
                    <a:pt x="521" y="7"/>
                  </a:lnTo>
                  <a:lnTo>
                    <a:pt x="457" y="28"/>
                  </a:lnTo>
                  <a:lnTo>
                    <a:pt x="400" y="68"/>
                  </a:lnTo>
                  <a:lnTo>
                    <a:pt x="361" y="124"/>
                  </a:lnTo>
                  <a:lnTo>
                    <a:pt x="330" y="202"/>
                  </a:lnTo>
                  <a:lnTo>
                    <a:pt x="303" y="290"/>
                  </a:lnTo>
                  <a:lnTo>
                    <a:pt x="277" y="378"/>
                  </a:lnTo>
                  <a:lnTo>
                    <a:pt x="251" y="454"/>
                  </a:lnTo>
                  <a:lnTo>
                    <a:pt x="220" y="508"/>
                  </a:lnTo>
                  <a:lnTo>
                    <a:pt x="168" y="547"/>
                  </a:lnTo>
                  <a:lnTo>
                    <a:pt x="114" y="557"/>
                  </a:lnTo>
                  <a:lnTo>
                    <a:pt x="57" y="547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9" name="Freeform 64">
              <a:extLst>
                <a:ext uri="{FF2B5EF4-FFF2-40B4-BE49-F238E27FC236}">
                  <a16:creationId xmlns:a16="http://schemas.microsoft.com/office/drawing/2014/main" id="{1AF516E0-E192-4239-AE71-F563FE501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8" y="3686"/>
              <a:ext cx="740" cy="558"/>
            </a:xfrm>
            <a:custGeom>
              <a:avLst/>
              <a:gdLst>
                <a:gd name="T0" fmla="+- 0 9818 9078"/>
                <a:gd name="T1" fmla="*/ T0 w 740"/>
                <a:gd name="T2" fmla="+- 0 3694 3687"/>
                <a:gd name="T3" fmla="*/ 3694 h 558"/>
                <a:gd name="T4" fmla="+- 0 9743 9078"/>
                <a:gd name="T5" fmla="*/ T4 w 740"/>
                <a:gd name="T6" fmla="+- 0 3688 3687"/>
                <a:gd name="T7" fmla="*/ 3688 h 558"/>
                <a:gd name="T8" fmla="+- 0 9669 9078"/>
                <a:gd name="T9" fmla="*/ T8 w 740"/>
                <a:gd name="T10" fmla="+- 0 3687 3687"/>
                <a:gd name="T11" fmla="*/ 3687 h 558"/>
                <a:gd name="T12" fmla="+- 0 9599 9078"/>
                <a:gd name="T13" fmla="*/ T12 w 740"/>
                <a:gd name="T14" fmla="+- 0 3694 3687"/>
                <a:gd name="T15" fmla="*/ 3694 h 558"/>
                <a:gd name="T16" fmla="+- 0 9535 9078"/>
                <a:gd name="T17" fmla="*/ T16 w 740"/>
                <a:gd name="T18" fmla="+- 0 3715 3687"/>
                <a:gd name="T19" fmla="*/ 3715 h 558"/>
                <a:gd name="T20" fmla="+- 0 9478 9078"/>
                <a:gd name="T21" fmla="*/ T20 w 740"/>
                <a:gd name="T22" fmla="+- 0 3754 3687"/>
                <a:gd name="T23" fmla="*/ 3754 h 558"/>
                <a:gd name="T24" fmla="+- 0 9439 9078"/>
                <a:gd name="T25" fmla="*/ T24 w 740"/>
                <a:gd name="T26" fmla="+- 0 3811 3687"/>
                <a:gd name="T27" fmla="*/ 3811 h 558"/>
                <a:gd name="T28" fmla="+- 0 9408 9078"/>
                <a:gd name="T29" fmla="*/ T28 w 740"/>
                <a:gd name="T30" fmla="+- 0 3889 3687"/>
                <a:gd name="T31" fmla="*/ 3889 h 558"/>
                <a:gd name="T32" fmla="+- 0 9381 9078"/>
                <a:gd name="T33" fmla="*/ T32 w 740"/>
                <a:gd name="T34" fmla="+- 0 3977 3687"/>
                <a:gd name="T35" fmla="*/ 3977 h 558"/>
                <a:gd name="T36" fmla="+- 0 9355 9078"/>
                <a:gd name="T37" fmla="*/ T36 w 740"/>
                <a:gd name="T38" fmla="+- 0 4065 3687"/>
                <a:gd name="T39" fmla="*/ 4065 h 558"/>
                <a:gd name="T40" fmla="+- 0 9329 9078"/>
                <a:gd name="T41" fmla="*/ T40 w 740"/>
                <a:gd name="T42" fmla="+- 0 4141 3687"/>
                <a:gd name="T43" fmla="*/ 4141 h 558"/>
                <a:gd name="T44" fmla="+- 0 9298 9078"/>
                <a:gd name="T45" fmla="*/ T44 w 740"/>
                <a:gd name="T46" fmla="+- 0 4194 3687"/>
                <a:gd name="T47" fmla="*/ 4194 h 558"/>
                <a:gd name="T48" fmla="+- 0 9247 9078"/>
                <a:gd name="T49" fmla="*/ T48 w 740"/>
                <a:gd name="T50" fmla="+- 0 4234 3687"/>
                <a:gd name="T51" fmla="*/ 4234 h 558"/>
                <a:gd name="T52" fmla="+- 0 9192 9078"/>
                <a:gd name="T53" fmla="*/ T52 w 740"/>
                <a:gd name="T54" fmla="+- 0 4244 3687"/>
                <a:gd name="T55" fmla="*/ 4244 h 558"/>
                <a:gd name="T56" fmla="+- 0 9136 9078"/>
                <a:gd name="T57" fmla="*/ T56 w 740"/>
                <a:gd name="T58" fmla="+- 0 4234 3687"/>
                <a:gd name="T59" fmla="*/ 4234 h 558"/>
                <a:gd name="T60" fmla="+- 0 9078 9078"/>
                <a:gd name="T61" fmla="*/ T60 w 740"/>
                <a:gd name="T62" fmla="+- 0 4214 3687"/>
                <a:gd name="T63" fmla="*/ 4214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7"/>
                  </a:moveTo>
                  <a:lnTo>
                    <a:pt x="665" y="1"/>
                  </a:lnTo>
                  <a:lnTo>
                    <a:pt x="591" y="0"/>
                  </a:lnTo>
                  <a:lnTo>
                    <a:pt x="521" y="7"/>
                  </a:lnTo>
                  <a:lnTo>
                    <a:pt x="457" y="28"/>
                  </a:lnTo>
                  <a:lnTo>
                    <a:pt x="400" y="67"/>
                  </a:lnTo>
                  <a:lnTo>
                    <a:pt x="361" y="124"/>
                  </a:lnTo>
                  <a:lnTo>
                    <a:pt x="330" y="202"/>
                  </a:lnTo>
                  <a:lnTo>
                    <a:pt x="303" y="290"/>
                  </a:lnTo>
                  <a:lnTo>
                    <a:pt x="277" y="378"/>
                  </a:lnTo>
                  <a:lnTo>
                    <a:pt x="251" y="454"/>
                  </a:lnTo>
                  <a:lnTo>
                    <a:pt x="220" y="507"/>
                  </a:lnTo>
                  <a:lnTo>
                    <a:pt x="169" y="547"/>
                  </a:lnTo>
                  <a:lnTo>
                    <a:pt x="114" y="557"/>
                  </a:lnTo>
                  <a:lnTo>
                    <a:pt x="58" y="547"/>
                  </a:lnTo>
                  <a:lnTo>
                    <a:pt x="0" y="527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0" name="Freeform 63">
              <a:extLst>
                <a:ext uri="{FF2B5EF4-FFF2-40B4-BE49-F238E27FC236}">
                  <a16:creationId xmlns:a16="http://schemas.microsoft.com/office/drawing/2014/main" id="{C21D0379-759A-4AF0-ADB4-C63F46E8D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3" y="6085"/>
              <a:ext cx="740" cy="558"/>
            </a:xfrm>
            <a:custGeom>
              <a:avLst/>
              <a:gdLst>
                <a:gd name="T0" fmla="+- 0 9844 9104"/>
                <a:gd name="T1" fmla="*/ T0 w 740"/>
                <a:gd name="T2" fmla="+- 0 6093 6085"/>
                <a:gd name="T3" fmla="*/ 6093 h 558"/>
                <a:gd name="T4" fmla="+- 0 9768 9104"/>
                <a:gd name="T5" fmla="*/ T4 w 740"/>
                <a:gd name="T6" fmla="+- 0 6087 6085"/>
                <a:gd name="T7" fmla="*/ 6087 h 558"/>
                <a:gd name="T8" fmla="+- 0 9695 9104"/>
                <a:gd name="T9" fmla="*/ T8 w 740"/>
                <a:gd name="T10" fmla="+- 0 6085 6085"/>
                <a:gd name="T11" fmla="*/ 6085 h 558"/>
                <a:gd name="T12" fmla="+- 0 9625 9104"/>
                <a:gd name="T13" fmla="*/ T12 w 740"/>
                <a:gd name="T14" fmla="+- 0 6093 6085"/>
                <a:gd name="T15" fmla="*/ 6093 h 558"/>
                <a:gd name="T16" fmla="+- 0 9560 9104"/>
                <a:gd name="T17" fmla="*/ T16 w 740"/>
                <a:gd name="T18" fmla="+- 0 6114 6085"/>
                <a:gd name="T19" fmla="*/ 6114 h 558"/>
                <a:gd name="T20" fmla="+- 0 9504 9104"/>
                <a:gd name="T21" fmla="*/ T20 w 740"/>
                <a:gd name="T22" fmla="+- 0 6153 6085"/>
                <a:gd name="T23" fmla="*/ 6153 h 558"/>
                <a:gd name="T24" fmla="+- 0 9465 9104"/>
                <a:gd name="T25" fmla="*/ T24 w 740"/>
                <a:gd name="T26" fmla="+- 0 6210 6085"/>
                <a:gd name="T27" fmla="*/ 6210 h 558"/>
                <a:gd name="T28" fmla="+- 0 9434 9104"/>
                <a:gd name="T29" fmla="*/ T28 w 740"/>
                <a:gd name="T30" fmla="+- 0 6287 6085"/>
                <a:gd name="T31" fmla="*/ 6287 h 558"/>
                <a:gd name="T32" fmla="+- 0 9406 9104"/>
                <a:gd name="T33" fmla="*/ T32 w 740"/>
                <a:gd name="T34" fmla="+- 0 6376 6085"/>
                <a:gd name="T35" fmla="*/ 6376 h 558"/>
                <a:gd name="T36" fmla="+- 0 9381 9104"/>
                <a:gd name="T37" fmla="*/ T36 w 740"/>
                <a:gd name="T38" fmla="+- 0 6464 6085"/>
                <a:gd name="T39" fmla="*/ 6464 h 558"/>
                <a:gd name="T40" fmla="+- 0 9354 9104"/>
                <a:gd name="T41" fmla="*/ T40 w 740"/>
                <a:gd name="T42" fmla="+- 0 6540 6085"/>
                <a:gd name="T43" fmla="*/ 6540 h 558"/>
                <a:gd name="T44" fmla="+- 0 9324 9104"/>
                <a:gd name="T45" fmla="*/ T44 w 740"/>
                <a:gd name="T46" fmla="+- 0 6593 6085"/>
                <a:gd name="T47" fmla="*/ 6593 h 558"/>
                <a:gd name="T48" fmla="+- 0 9272 9104"/>
                <a:gd name="T49" fmla="*/ T48 w 740"/>
                <a:gd name="T50" fmla="+- 0 6633 6085"/>
                <a:gd name="T51" fmla="*/ 6633 h 558"/>
                <a:gd name="T52" fmla="+- 0 9218 9104"/>
                <a:gd name="T53" fmla="*/ T52 w 740"/>
                <a:gd name="T54" fmla="+- 0 6643 6085"/>
                <a:gd name="T55" fmla="*/ 6643 h 558"/>
                <a:gd name="T56" fmla="+- 0 9161 9104"/>
                <a:gd name="T57" fmla="*/ T56 w 740"/>
                <a:gd name="T58" fmla="+- 0 6633 6085"/>
                <a:gd name="T59" fmla="*/ 6633 h 558"/>
                <a:gd name="T60" fmla="+- 0 9104 9104"/>
                <a:gd name="T61" fmla="*/ T60 w 740"/>
                <a:gd name="T62" fmla="+- 0 6613 6085"/>
                <a:gd name="T63" fmla="*/ 6613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4" y="2"/>
                  </a:lnTo>
                  <a:lnTo>
                    <a:pt x="591" y="0"/>
                  </a:lnTo>
                  <a:lnTo>
                    <a:pt x="521" y="8"/>
                  </a:lnTo>
                  <a:lnTo>
                    <a:pt x="456" y="29"/>
                  </a:lnTo>
                  <a:lnTo>
                    <a:pt x="400" y="68"/>
                  </a:lnTo>
                  <a:lnTo>
                    <a:pt x="361" y="125"/>
                  </a:lnTo>
                  <a:lnTo>
                    <a:pt x="330" y="202"/>
                  </a:lnTo>
                  <a:lnTo>
                    <a:pt x="302" y="291"/>
                  </a:lnTo>
                  <a:lnTo>
                    <a:pt x="277" y="379"/>
                  </a:lnTo>
                  <a:lnTo>
                    <a:pt x="250" y="455"/>
                  </a:lnTo>
                  <a:lnTo>
                    <a:pt x="220" y="508"/>
                  </a:lnTo>
                  <a:lnTo>
                    <a:pt x="168" y="548"/>
                  </a:lnTo>
                  <a:lnTo>
                    <a:pt x="114" y="558"/>
                  </a:lnTo>
                  <a:lnTo>
                    <a:pt x="57" y="548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1" name="Freeform 62">
              <a:extLst>
                <a:ext uri="{FF2B5EF4-FFF2-40B4-BE49-F238E27FC236}">
                  <a16:creationId xmlns:a16="http://schemas.microsoft.com/office/drawing/2014/main" id="{15E930DA-6DBC-47C2-84ED-6903ADD41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62" y="3589"/>
              <a:ext cx="740" cy="558"/>
            </a:xfrm>
            <a:custGeom>
              <a:avLst/>
              <a:gdLst>
                <a:gd name="T0" fmla="+- 0 13202 12462"/>
                <a:gd name="T1" fmla="*/ T0 w 740"/>
                <a:gd name="T2" fmla="+- 0 3598 3590"/>
                <a:gd name="T3" fmla="*/ 3598 h 558"/>
                <a:gd name="T4" fmla="+- 0 13127 12462"/>
                <a:gd name="T5" fmla="*/ T4 w 740"/>
                <a:gd name="T6" fmla="+- 0 3592 3590"/>
                <a:gd name="T7" fmla="*/ 3592 h 558"/>
                <a:gd name="T8" fmla="+- 0 13053 12462"/>
                <a:gd name="T9" fmla="*/ T8 w 740"/>
                <a:gd name="T10" fmla="+- 0 3590 3590"/>
                <a:gd name="T11" fmla="*/ 3590 h 558"/>
                <a:gd name="T12" fmla="+- 0 12983 12462"/>
                <a:gd name="T13" fmla="*/ T12 w 740"/>
                <a:gd name="T14" fmla="+- 0 3597 3590"/>
                <a:gd name="T15" fmla="*/ 3597 h 558"/>
                <a:gd name="T16" fmla="+- 0 12919 12462"/>
                <a:gd name="T17" fmla="*/ T16 w 740"/>
                <a:gd name="T18" fmla="+- 0 3618 3590"/>
                <a:gd name="T19" fmla="*/ 3618 h 558"/>
                <a:gd name="T20" fmla="+- 0 12862 12462"/>
                <a:gd name="T21" fmla="*/ T20 w 740"/>
                <a:gd name="T22" fmla="+- 0 3658 3590"/>
                <a:gd name="T23" fmla="*/ 3658 h 558"/>
                <a:gd name="T24" fmla="+- 0 12824 12462"/>
                <a:gd name="T25" fmla="*/ T24 w 740"/>
                <a:gd name="T26" fmla="+- 0 3714 3590"/>
                <a:gd name="T27" fmla="*/ 3714 h 558"/>
                <a:gd name="T28" fmla="+- 0 12792 12462"/>
                <a:gd name="T29" fmla="*/ T28 w 740"/>
                <a:gd name="T30" fmla="+- 0 3792 3590"/>
                <a:gd name="T31" fmla="*/ 3792 h 558"/>
                <a:gd name="T32" fmla="+- 0 12765 12462"/>
                <a:gd name="T33" fmla="*/ T32 w 740"/>
                <a:gd name="T34" fmla="+- 0 3880 3590"/>
                <a:gd name="T35" fmla="*/ 3880 h 558"/>
                <a:gd name="T36" fmla="+- 0 12739 12462"/>
                <a:gd name="T37" fmla="*/ T36 w 740"/>
                <a:gd name="T38" fmla="+- 0 3968 3590"/>
                <a:gd name="T39" fmla="*/ 3968 h 558"/>
                <a:gd name="T40" fmla="+- 0 12713 12462"/>
                <a:gd name="T41" fmla="*/ T40 w 740"/>
                <a:gd name="T42" fmla="+- 0 4044 3590"/>
                <a:gd name="T43" fmla="*/ 4044 h 558"/>
                <a:gd name="T44" fmla="+- 0 12682 12462"/>
                <a:gd name="T45" fmla="*/ T44 w 740"/>
                <a:gd name="T46" fmla="+- 0 4098 3590"/>
                <a:gd name="T47" fmla="*/ 4098 h 558"/>
                <a:gd name="T48" fmla="+- 0 12631 12462"/>
                <a:gd name="T49" fmla="*/ T48 w 740"/>
                <a:gd name="T50" fmla="+- 0 4137 3590"/>
                <a:gd name="T51" fmla="*/ 4137 h 558"/>
                <a:gd name="T52" fmla="+- 0 12576 12462"/>
                <a:gd name="T53" fmla="*/ T52 w 740"/>
                <a:gd name="T54" fmla="+- 0 4147 3590"/>
                <a:gd name="T55" fmla="*/ 4147 h 558"/>
                <a:gd name="T56" fmla="+- 0 12520 12462"/>
                <a:gd name="T57" fmla="*/ T56 w 740"/>
                <a:gd name="T58" fmla="+- 0 4137 3590"/>
                <a:gd name="T59" fmla="*/ 4137 h 558"/>
                <a:gd name="T60" fmla="+- 0 12462 12462"/>
                <a:gd name="T61" fmla="*/ T60 w 740"/>
                <a:gd name="T62" fmla="+- 0 4118 3590"/>
                <a:gd name="T63" fmla="*/ 4118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5" y="2"/>
                  </a:lnTo>
                  <a:lnTo>
                    <a:pt x="591" y="0"/>
                  </a:lnTo>
                  <a:lnTo>
                    <a:pt x="521" y="7"/>
                  </a:lnTo>
                  <a:lnTo>
                    <a:pt x="457" y="28"/>
                  </a:lnTo>
                  <a:lnTo>
                    <a:pt x="400" y="68"/>
                  </a:lnTo>
                  <a:lnTo>
                    <a:pt x="362" y="124"/>
                  </a:lnTo>
                  <a:lnTo>
                    <a:pt x="330" y="202"/>
                  </a:lnTo>
                  <a:lnTo>
                    <a:pt x="303" y="290"/>
                  </a:lnTo>
                  <a:lnTo>
                    <a:pt x="277" y="378"/>
                  </a:lnTo>
                  <a:lnTo>
                    <a:pt x="251" y="454"/>
                  </a:lnTo>
                  <a:lnTo>
                    <a:pt x="220" y="508"/>
                  </a:lnTo>
                  <a:lnTo>
                    <a:pt x="169" y="547"/>
                  </a:lnTo>
                  <a:lnTo>
                    <a:pt x="114" y="557"/>
                  </a:lnTo>
                  <a:lnTo>
                    <a:pt x="58" y="547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2" name="Freeform 61">
              <a:extLst>
                <a:ext uri="{FF2B5EF4-FFF2-40B4-BE49-F238E27FC236}">
                  <a16:creationId xmlns:a16="http://schemas.microsoft.com/office/drawing/2014/main" id="{02756FA5-922F-473D-A84A-12A0BDE97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36" y="6138"/>
              <a:ext cx="740" cy="558"/>
            </a:xfrm>
            <a:custGeom>
              <a:avLst/>
              <a:gdLst>
                <a:gd name="T0" fmla="+- 0 13277 12537"/>
                <a:gd name="T1" fmla="*/ T0 w 740"/>
                <a:gd name="T2" fmla="+- 0 6146 6138"/>
                <a:gd name="T3" fmla="*/ 6146 h 558"/>
                <a:gd name="T4" fmla="+- 0 13201 12537"/>
                <a:gd name="T5" fmla="*/ T4 w 740"/>
                <a:gd name="T6" fmla="+- 0 6140 6138"/>
                <a:gd name="T7" fmla="*/ 6140 h 558"/>
                <a:gd name="T8" fmla="+- 0 13127 12537"/>
                <a:gd name="T9" fmla="*/ T8 w 740"/>
                <a:gd name="T10" fmla="+- 0 6138 6138"/>
                <a:gd name="T11" fmla="*/ 6138 h 558"/>
                <a:gd name="T12" fmla="+- 0 13057 12537"/>
                <a:gd name="T13" fmla="*/ T12 w 740"/>
                <a:gd name="T14" fmla="+- 0 6146 6138"/>
                <a:gd name="T15" fmla="*/ 6146 h 558"/>
                <a:gd name="T16" fmla="+- 0 12993 12537"/>
                <a:gd name="T17" fmla="*/ T16 w 740"/>
                <a:gd name="T18" fmla="+- 0 6167 6138"/>
                <a:gd name="T19" fmla="*/ 6167 h 558"/>
                <a:gd name="T20" fmla="+- 0 12937 12537"/>
                <a:gd name="T21" fmla="*/ T20 w 740"/>
                <a:gd name="T22" fmla="+- 0 6206 6138"/>
                <a:gd name="T23" fmla="*/ 6206 h 558"/>
                <a:gd name="T24" fmla="+- 0 12898 12537"/>
                <a:gd name="T25" fmla="*/ T24 w 740"/>
                <a:gd name="T26" fmla="+- 0 6262 6138"/>
                <a:gd name="T27" fmla="*/ 6262 h 558"/>
                <a:gd name="T28" fmla="+- 0 12866 12537"/>
                <a:gd name="T29" fmla="*/ T28 w 740"/>
                <a:gd name="T30" fmla="+- 0 6340 6138"/>
                <a:gd name="T31" fmla="*/ 6340 h 558"/>
                <a:gd name="T32" fmla="+- 0 12839 12537"/>
                <a:gd name="T33" fmla="*/ T32 w 740"/>
                <a:gd name="T34" fmla="+- 0 6429 6138"/>
                <a:gd name="T35" fmla="*/ 6429 h 558"/>
                <a:gd name="T36" fmla="+- 0 12814 12537"/>
                <a:gd name="T37" fmla="*/ T36 w 740"/>
                <a:gd name="T38" fmla="+- 0 6516 6138"/>
                <a:gd name="T39" fmla="*/ 6516 h 558"/>
                <a:gd name="T40" fmla="+- 0 12787 12537"/>
                <a:gd name="T41" fmla="*/ T40 w 740"/>
                <a:gd name="T42" fmla="+- 0 6593 6138"/>
                <a:gd name="T43" fmla="*/ 6593 h 558"/>
                <a:gd name="T44" fmla="+- 0 12757 12537"/>
                <a:gd name="T45" fmla="*/ T44 w 740"/>
                <a:gd name="T46" fmla="+- 0 6646 6138"/>
                <a:gd name="T47" fmla="*/ 6646 h 558"/>
                <a:gd name="T48" fmla="+- 0 12705 12537"/>
                <a:gd name="T49" fmla="*/ T48 w 740"/>
                <a:gd name="T50" fmla="+- 0 6686 6138"/>
                <a:gd name="T51" fmla="*/ 6686 h 558"/>
                <a:gd name="T52" fmla="+- 0 12650 12537"/>
                <a:gd name="T53" fmla="*/ T52 w 740"/>
                <a:gd name="T54" fmla="+- 0 6695 6138"/>
                <a:gd name="T55" fmla="*/ 6695 h 558"/>
                <a:gd name="T56" fmla="+- 0 12594 12537"/>
                <a:gd name="T57" fmla="*/ T56 w 740"/>
                <a:gd name="T58" fmla="+- 0 6686 6138"/>
                <a:gd name="T59" fmla="*/ 6686 h 558"/>
                <a:gd name="T60" fmla="+- 0 12537 12537"/>
                <a:gd name="T61" fmla="*/ T60 w 740"/>
                <a:gd name="T62" fmla="+- 0 6666 6138"/>
                <a:gd name="T63" fmla="*/ 6666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4" y="2"/>
                  </a:lnTo>
                  <a:lnTo>
                    <a:pt x="590" y="0"/>
                  </a:lnTo>
                  <a:lnTo>
                    <a:pt x="520" y="8"/>
                  </a:lnTo>
                  <a:lnTo>
                    <a:pt x="456" y="29"/>
                  </a:lnTo>
                  <a:lnTo>
                    <a:pt x="400" y="68"/>
                  </a:lnTo>
                  <a:lnTo>
                    <a:pt x="361" y="124"/>
                  </a:lnTo>
                  <a:lnTo>
                    <a:pt x="329" y="202"/>
                  </a:lnTo>
                  <a:lnTo>
                    <a:pt x="302" y="291"/>
                  </a:lnTo>
                  <a:lnTo>
                    <a:pt x="277" y="378"/>
                  </a:lnTo>
                  <a:lnTo>
                    <a:pt x="250" y="455"/>
                  </a:lnTo>
                  <a:lnTo>
                    <a:pt x="220" y="508"/>
                  </a:lnTo>
                  <a:lnTo>
                    <a:pt x="168" y="548"/>
                  </a:lnTo>
                  <a:lnTo>
                    <a:pt x="113" y="557"/>
                  </a:lnTo>
                  <a:lnTo>
                    <a:pt x="57" y="548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3" name="Rectangle 60">
              <a:extLst>
                <a:ext uri="{FF2B5EF4-FFF2-40B4-BE49-F238E27FC236}">
                  <a16:creationId xmlns:a16="http://schemas.microsoft.com/office/drawing/2014/main" id="{21EACB7D-8690-4D97-B554-4F6AB06E6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0" y="4735"/>
              <a:ext cx="722" cy="707"/>
            </a:xfrm>
            <a:prstGeom prst="rect">
              <a:avLst/>
            </a:prstGeom>
            <a:solidFill>
              <a:srgbClr val="E7F2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5" name="Line 59">
              <a:extLst>
                <a:ext uri="{FF2B5EF4-FFF2-40B4-BE49-F238E27FC236}">
                  <a16:creationId xmlns:a16="http://schemas.microsoft.com/office/drawing/2014/main" id="{877546DA-BF11-4622-8105-A5A80F16FD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68" y="4737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7" name="Line 57">
              <a:extLst>
                <a:ext uri="{FF2B5EF4-FFF2-40B4-BE49-F238E27FC236}">
                  <a16:creationId xmlns:a16="http://schemas.microsoft.com/office/drawing/2014/main" id="{DE3C0B38-7DFF-43C5-8D45-1DBB84DA7E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" y="7177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9" name="Freeform 56">
              <a:extLst>
                <a:ext uri="{FF2B5EF4-FFF2-40B4-BE49-F238E27FC236}">
                  <a16:creationId xmlns:a16="http://schemas.microsoft.com/office/drawing/2014/main" id="{9F23BC74-5888-4FAB-999A-98D27B1C6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3" y="6571"/>
              <a:ext cx="120" cy="120"/>
            </a:xfrm>
            <a:custGeom>
              <a:avLst/>
              <a:gdLst>
                <a:gd name="T0" fmla="+- 0 5483 5423"/>
                <a:gd name="T1" fmla="*/ T0 w 120"/>
                <a:gd name="T2" fmla="+- 0 6572 6572"/>
                <a:gd name="T3" fmla="*/ 6572 h 120"/>
                <a:gd name="T4" fmla="+- 0 5423 5423"/>
                <a:gd name="T5" fmla="*/ T4 w 120"/>
                <a:gd name="T6" fmla="+- 0 6692 6572"/>
                <a:gd name="T7" fmla="*/ 6692 h 120"/>
                <a:gd name="T8" fmla="+- 0 5543 5423"/>
                <a:gd name="T9" fmla="*/ T8 w 120"/>
                <a:gd name="T10" fmla="+- 0 6692 6572"/>
                <a:gd name="T11" fmla="*/ 6692 h 120"/>
                <a:gd name="T12" fmla="+- 0 5483 5423"/>
                <a:gd name="T13" fmla="*/ T12 w 120"/>
                <a:gd name="T14" fmla="+- 0 6572 6572"/>
                <a:gd name="T15" fmla="*/ 6572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lnTo>
                    <a:pt x="0" y="120"/>
                  </a:lnTo>
                  <a:lnTo>
                    <a:pt x="12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27" name="Picture 55">
              <a:extLst>
                <a:ext uri="{FF2B5EF4-FFF2-40B4-BE49-F238E27FC236}">
                  <a16:creationId xmlns:a16="http://schemas.microsoft.com/office/drawing/2014/main" id="{FA06E4AA-AEBC-4953-8C69-14CAFD1E7D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7" y="3004"/>
              <a:ext cx="1473" cy="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726" name="Picture 54">
              <a:extLst>
                <a:ext uri="{FF2B5EF4-FFF2-40B4-BE49-F238E27FC236}">
                  <a16:creationId xmlns:a16="http://schemas.microsoft.com/office/drawing/2014/main" id="{2E28D443-756F-4C61-9B1B-9F4555EBBA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0" y="3037"/>
              <a:ext cx="1139" cy="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725" name="Picture 53">
              <a:extLst>
                <a:ext uri="{FF2B5EF4-FFF2-40B4-BE49-F238E27FC236}">
                  <a16:creationId xmlns:a16="http://schemas.microsoft.com/office/drawing/2014/main" id="{1C9098E8-B6BB-4872-B00B-C857BAE6D4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" y="3072"/>
              <a:ext cx="1279" cy="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724" name="Picture 52">
              <a:extLst>
                <a:ext uri="{FF2B5EF4-FFF2-40B4-BE49-F238E27FC236}">
                  <a16:creationId xmlns:a16="http://schemas.microsoft.com/office/drawing/2014/main" id="{0D07E635-6BE2-4631-994D-00AE52A9C7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9" y="5530"/>
              <a:ext cx="1480" cy="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723" name="Picture 51">
              <a:extLst>
                <a:ext uri="{FF2B5EF4-FFF2-40B4-BE49-F238E27FC236}">
                  <a16:creationId xmlns:a16="http://schemas.microsoft.com/office/drawing/2014/main" id="{BB2280EE-08A7-4C5B-B882-80C12C24E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3" y="5563"/>
              <a:ext cx="1139" cy="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722" name="Picture 50">
              <a:extLst>
                <a:ext uri="{FF2B5EF4-FFF2-40B4-BE49-F238E27FC236}">
                  <a16:creationId xmlns:a16="http://schemas.microsoft.com/office/drawing/2014/main" id="{A795C76F-51FA-4D89-B6D0-527F02D066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0" y="5601"/>
              <a:ext cx="1279" cy="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721" name="Picture 49">
              <a:extLst>
                <a:ext uri="{FF2B5EF4-FFF2-40B4-BE49-F238E27FC236}">
                  <a16:creationId xmlns:a16="http://schemas.microsoft.com/office/drawing/2014/main" id="{34ED363A-F616-4316-9637-CA6E5A3317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4" y="3102"/>
              <a:ext cx="1473" cy="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720" name="Picture 48">
              <a:extLst>
                <a:ext uri="{FF2B5EF4-FFF2-40B4-BE49-F238E27FC236}">
                  <a16:creationId xmlns:a16="http://schemas.microsoft.com/office/drawing/2014/main" id="{CDFEECDF-2405-4414-80D0-DE48AD77D8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8" y="3135"/>
              <a:ext cx="1133" cy="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719" name="Picture 47">
              <a:extLst>
                <a:ext uri="{FF2B5EF4-FFF2-40B4-BE49-F238E27FC236}">
                  <a16:creationId xmlns:a16="http://schemas.microsoft.com/office/drawing/2014/main" id="{6950859C-4067-4B1D-85E8-7FC14BF63E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1" y="3172"/>
              <a:ext cx="1279" cy="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718" name="Picture 46">
              <a:extLst>
                <a:ext uri="{FF2B5EF4-FFF2-40B4-BE49-F238E27FC236}">
                  <a16:creationId xmlns:a16="http://schemas.microsoft.com/office/drawing/2014/main" id="{E35B8A74-AF1A-468C-8B9F-860F224E2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7" y="5635"/>
              <a:ext cx="1473" cy="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717" name="Picture 45">
              <a:extLst>
                <a:ext uri="{FF2B5EF4-FFF2-40B4-BE49-F238E27FC236}">
                  <a16:creationId xmlns:a16="http://schemas.microsoft.com/office/drawing/2014/main" id="{2B04B3D3-CDC2-4424-ABEF-5732ECD68D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0" y="5661"/>
              <a:ext cx="1139" cy="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716" name="Picture 44">
              <a:extLst>
                <a:ext uri="{FF2B5EF4-FFF2-40B4-BE49-F238E27FC236}">
                  <a16:creationId xmlns:a16="http://schemas.microsoft.com/office/drawing/2014/main" id="{EC5CB061-2750-4225-A643-2B966580E3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6" y="5700"/>
              <a:ext cx="1279" cy="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715" name="Picture 43">
              <a:extLst>
                <a:ext uri="{FF2B5EF4-FFF2-40B4-BE49-F238E27FC236}">
                  <a16:creationId xmlns:a16="http://schemas.microsoft.com/office/drawing/2014/main" id="{016D0854-7575-4FD4-863A-B7A6B5E373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42" y="3043"/>
              <a:ext cx="1473" cy="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714" name="Picture 42">
              <a:extLst>
                <a:ext uri="{FF2B5EF4-FFF2-40B4-BE49-F238E27FC236}">
                  <a16:creationId xmlns:a16="http://schemas.microsoft.com/office/drawing/2014/main" id="{EA8E148A-3545-46AE-8678-4474E41742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5" y="3076"/>
              <a:ext cx="1139" cy="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713" name="Picture 41">
              <a:extLst>
                <a:ext uri="{FF2B5EF4-FFF2-40B4-BE49-F238E27FC236}">
                  <a16:creationId xmlns:a16="http://schemas.microsoft.com/office/drawing/2014/main" id="{53C00C72-6353-4989-9AA7-B111793DA6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39" y="3110"/>
              <a:ext cx="1279" cy="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712" name="Picture 40">
              <a:extLst>
                <a:ext uri="{FF2B5EF4-FFF2-40B4-BE49-F238E27FC236}">
                  <a16:creationId xmlns:a16="http://schemas.microsoft.com/office/drawing/2014/main" id="{845CA1B1-A045-421F-B744-FC63F7C955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74" y="5570"/>
              <a:ext cx="1473" cy="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711" name="Picture 39">
              <a:extLst>
                <a:ext uri="{FF2B5EF4-FFF2-40B4-BE49-F238E27FC236}">
                  <a16:creationId xmlns:a16="http://schemas.microsoft.com/office/drawing/2014/main" id="{05EDD0E3-0759-4DCD-93B2-C17EBCCC60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38" y="5602"/>
              <a:ext cx="1139" cy="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710" name="Picture 38">
              <a:extLst>
                <a:ext uri="{FF2B5EF4-FFF2-40B4-BE49-F238E27FC236}">
                  <a16:creationId xmlns:a16="http://schemas.microsoft.com/office/drawing/2014/main" id="{21435101-F6D5-4222-A60F-079576501A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74" y="5639"/>
              <a:ext cx="1279" cy="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760" name="Rectangle 37">
              <a:extLst>
                <a:ext uri="{FF2B5EF4-FFF2-40B4-BE49-F238E27FC236}">
                  <a16:creationId xmlns:a16="http://schemas.microsoft.com/office/drawing/2014/main" id="{EDF04E58-AF77-403E-90DA-32769502DC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9" y="4716"/>
              <a:ext cx="722" cy="707"/>
            </a:xfrm>
            <a:prstGeom prst="rect">
              <a:avLst/>
            </a:prstGeom>
            <a:solidFill>
              <a:srgbClr val="E7F2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1" name="Line 36">
              <a:extLst>
                <a:ext uri="{FF2B5EF4-FFF2-40B4-BE49-F238E27FC236}">
                  <a16:creationId xmlns:a16="http://schemas.microsoft.com/office/drawing/2014/main" id="{FBCC5A40-3441-45B8-84CB-FA5A770C43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37" y="4718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2" name="Freeform 35">
              <a:extLst>
                <a:ext uri="{FF2B5EF4-FFF2-40B4-BE49-F238E27FC236}">
                  <a16:creationId xmlns:a16="http://schemas.microsoft.com/office/drawing/2014/main" id="{7FA4311D-5B32-4A3C-AE4C-8F9ABE630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6" y="4112"/>
              <a:ext cx="120" cy="120"/>
            </a:xfrm>
            <a:custGeom>
              <a:avLst/>
              <a:gdLst>
                <a:gd name="T0" fmla="+- 0 8937 8877"/>
                <a:gd name="T1" fmla="*/ T0 w 120"/>
                <a:gd name="T2" fmla="+- 0 4113 4113"/>
                <a:gd name="T3" fmla="*/ 4113 h 120"/>
                <a:gd name="T4" fmla="+- 0 8877 8877"/>
                <a:gd name="T5" fmla="*/ T4 w 120"/>
                <a:gd name="T6" fmla="+- 0 4233 4113"/>
                <a:gd name="T7" fmla="*/ 4233 h 120"/>
                <a:gd name="T8" fmla="+- 0 8997 8877"/>
                <a:gd name="T9" fmla="*/ T8 w 120"/>
                <a:gd name="T10" fmla="+- 0 4233 4113"/>
                <a:gd name="T11" fmla="*/ 4233 h 120"/>
                <a:gd name="T12" fmla="+- 0 8937 8877"/>
                <a:gd name="T13" fmla="*/ T12 w 120"/>
                <a:gd name="T14" fmla="+- 0 4113 4113"/>
                <a:gd name="T15" fmla="*/ 4113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lnTo>
                    <a:pt x="0" y="120"/>
                  </a:lnTo>
                  <a:lnTo>
                    <a:pt x="12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3" name="Line 34">
              <a:extLst>
                <a:ext uri="{FF2B5EF4-FFF2-40B4-BE49-F238E27FC236}">
                  <a16:creationId xmlns:a16="http://schemas.microsoft.com/office/drawing/2014/main" id="{1F97A072-92B8-434E-BDF3-062983E97C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41" y="7118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4" name="Freeform 33">
              <a:extLst>
                <a:ext uri="{FF2B5EF4-FFF2-40B4-BE49-F238E27FC236}">
                  <a16:creationId xmlns:a16="http://schemas.microsoft.com/office/drawing/2014/main" id="{0FCCAD66-CD2C-4ABD-B74C-0EF66ABBE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0" y="6513"/>
              <a:ext cx="120" cy="120"/>
            </a:xfrm>
            <a:custGeom>
              <a:avLst/>
              <a:gdLst>
                <a:gd name="T0" fmla="+- 0 8941 8881"/>
                <a:gd name="T1" fmla="*/ T0 w 120"/>
                <a:gd name="T2" fmla="+- 0 6513 6513"/>
                <a:gd name="T3" fmla="*/ 6513 h 120"/>
                <a:gd name="T4" fmla="+- 0 8881 8881"/>
                <a:gd name="T5" fmla="*/ T4 w 120"/>
                <a:gd name="T6" fmla="+- 0 6633 6513"/>
                <a:gd name="T7" fmla="*/ 6633 h 120"/>
                <a:gd name="T8" fmla="+- 0 9001 8881"/>
                <a:gd name="T9" fmla="*/ T8 w 120"/>
                <a:gd name="T10" fmla="+- 0 6633 6513"/>
                <a:gd name="T11" fmla="*/ 6633 h 120"/>
                <a:gd name="T12" fmla="+- 0 8941 8881"/>
                <a:gd name="T13" fmla="*/ T12 w 120"/>
                <a:gd name="T14" fmla="+- 0 6513 6513"/>
                <a:gd name="T15" fmla="*/ 6513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lnTo>
                    <a:pt x="0" y="120"/>
                  </a:lnTo>
                  <a:lnTo>
                    <a:pt x="12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5" name="Rectangle 32">
              <a:extLst>
                <a:ext uri="{FF2B5EF4-FFF2-40B4-BE49-F238E27FC236}">
                  <a16:creationId xmlns:a16="http://schemas.microsoft.com/office/drawing/2014/main" id="{360364A9-504F-4B3A-8527-D503E6E99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9" y="4707"/>
              <a:ext cx="722" cy="707"/>
            </a:xfrm>
            <a:prstGeom prst="rect">
              <a:avLst/>
            </a:prstGeom>
            <a:solidFill>
              <a:srgbClr val="E7F2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6" name="Line 31">
              <a:extLst>
                <a:ext uri="{FF2B5EF4-FFF2-40B4-BE49-F238E27FC236}">
                  <a16:creationId xmlns:a16="http://schemas.microsoft.com/office/drawing/2014/main" id="{BB835A92-4BCA-441F-A42B-94A61EFB3F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67" y="4709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7" name="Freeform 30">
              <a:extLst>
                <a:ext uri="{FF2B5EF4-FFF2-40B4-BE49-F238E27FC236}">
                  <a16:creationId xmlns:a16="http://schemas.microsoft.com/office/drawing/2014/main" id="{06E43AFA-88FA-45E8-B847-8E819865D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07" y="4104"/>
              <a:ext cx="120" cy="120"/>
            </a:xfrm>
            <a:custGeom>
              <a:avLst/>
              <a:gdLst>
                <a:gd name="T0" fmla="+- 0 12367 12307"/>
                <a:gd name="T1" fmla="*/ T0 w 120"/>
                <a:gd name="T2" fmla="+- 0 4104 4104"/>
                <a:gd name="T3" fmla="*/ 4104 h 120"/>
                <a:gd name="T4" fmla="+- 0 12307 12307"/>
                <a:gd name="T5" fmla="*/ T4 w 120"/>
                <a:gd name="T6" fmla="+- 0 4224 4104"/>
                <a:gd name="T7" fmla="*/ 4224 h 120"/>
                <a:gd name="T8" fmla="+- 0 12427 12307"/>
                <a:gd name="T9" fmla="*/ T8 w 120"/>
                <a:gd name="T10" fmla="+- 0 4224 4104"/>
                <a:gd name="T11" fmla="*/ 4224 h 120"/>
                <a:gd name="T12" fmla="+- 0 12367 12307"/>
                <a:gd name="T13" fmla="*/ T12 w 120"/>
                <a:gd name="T14" fmla="+- 0 4104 4104"/>
                <a:gd name="T15" fmla="*/ 4104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lnTo>
                    <a:pt x="0" y="120"/>
                  </a:lnTo>
                  <a:lnTo>
                    <a:pt x="12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04" name="Line 29">
              <a:extLst>
                <a:ext uri="{FF2B5EF4-FFF2-40B4-BE49-F238E27FC236}">
                  <a16:creationId xmlns:a16="http://schemas.microsoft.com/office/drawing/2014/main" id="{193994F2-4119-4362-8C8C-B8C38F7856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52" y="7161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05" name="Freeform 28">
              <a:extLst>
                <a:ext uri="{FF2B5EF4-FFF2-40B4-BE49-F238E27FC236}">
                  <a16:creationId xmlns:a16="http://schemas.microsoft.com/office/drawing/2014/main" id="{BF75F74B-D5B4-42B2-8EB2-8A989454E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92" y="6556"/>
              <a:ext cx="120" cy="120"/>
            </a:xfrm>
            <a:custGeom>
              <a:avLst/>
              <a:gdLst>
                <a:gd name="T0" fmla="+- 0 12452 12392"/>
                <a:gd name="T1" fmla="*/ T0 w 120"/>
                <a:gd name="T2" fmla="+- 0 6556 6556"/>
                <a:gd name="T3" fmla="*/ 6556 h 120"/>
                <a:gd name="T4" fmla="+- 0 12392 12392"/>
                <a:gd name="T5" fmla="*/ T4 w 120"/>
                <a:gd name="T6" fmla="+- 0 6676 6556"/>
                <a:gd name="T7" fmla="*/ 6676 h 120"/>
                <a:gd name="T8" fmla="+- 0 12512 12392"/>
                <a:gd name="T9" fmla="*/ T8 w 120"/>
                <a:gd name="T10" fmla="+- 0 6676 6556"/>
                <a:gd name="T11" fmla="*/ 6676 h 120"/>
                <a:gd name="T12" fmla="+- 0 12452 12392"/>
                <a:gd name="T13" fmla="*/ T12 w 120"/>
                <a:gd name="T14" fmla="+- 0 6556 6556"/>
                <a:gd name="T15" fmla="*/ 6556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lnTo>
                    <a:pt x="0" y="120"/>
                  </a:lnTo>
                  <a:lnTo>
                    <a:pt x="12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699" name="Picture 27">
              <a:extLst>
                <a:ext uri="{FF2B5EF4-FFF2-40B4-BE49-F238E27FC236}">
                  <a16:creationId xmlns:a16="http://schemas.microsoft.com/office/drawing/2014/main" id="{593AAAF7-19BD-4675-B59E-1D9F58B6FC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8" y="3686"/>
              <a:ext cx="540" cy="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706" name="Rectangle 26">
              <a:extLst>
                <a:ext uri="{FF2B5EF4-FFF2-40B4-BE49-F238E27FC236}">
                  <a16:creationId xmlns:a16="http://schemas.microsoft.com/office/drawing/2014/main" id="{92DC84F2-826D-4896-BAB7-18624E10C9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8" y="3686"/>
              <a:ext cx="540" cy="540"/>
            </a:xfrm>
            <a:prstGeom prst="rect">
              <a:avLst/>
            </a:prstGeom>
            <a:noFill/>
            <a:ln w="6350">
              <a:solidFill>
                <a:srgbClr val="FFCA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697" name="Picture 25">
              <a:extLst>
                <a:ext uri="{FF2B5EF4-FFF2-40B4-BE49-F238E27FC236}">
                  <a16:creationId xmlns:a16="http://schemas.microsoft.com/office/drawing/2014/main" id="{21CBEB08-B68B-47DA-8E8E-CBC9DE92ED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9" y="6271"/>
              <a:ext cx="540" cy="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707" name="Text Box 24">
              <a:extLst>
                <a:ext uri="{FF2B5EF4-FFF2-40B4-BE49-F238E27FC236}">
                  <a16:creationId xmlns:a16="http://schemas.microsoft.com/office/drawing/2014/main" id="{C24C97AB-098B-45E5-91E3-16475DAA8D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0" y="3760"/>
              <a:ext cx="264" cy="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DejaVu Sans" charset="0"/>
                  <a:cs typeface="DejaVu Sans" charset="0"/>
                </a:rPr>
                <a:t>1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708" name="Text Box 23">
              <a:extLst>
                <a:ext uri="{FF2B5EF4-FFF2-40B4-BE49-F238E27FC236}">
                  <a16:creationId xmlns:a16="http://schemas.microsoft.com/office/drawing/2014/main" id="{B191F6D2-5298-47C7-9421-B9C9E324B8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61" y="3311"/>
              <a:ext cx="264" cy="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DejaVu Sans" charset="0"/>
                  <a:cs typeface="DejaVu Sans" charset="0"/>
                </a:rPr>
                <a:t>1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709" name="Text Box 22">
              <a:extLst>
                <a:ext uri="{FF2B5EF4-FFF2-40B4-BE49-F238E27FC236}">
                  <a16:creationId xmlns:a16="http://schemas.microsoft.com/office/drawing/2014/main" id="{9D2EBA95-88A3-48D9-9C34-94D80C94EE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6" y="3228"/>
              <a:ext cx="264" cy="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DejaVu Sans" charset="0"/>
                  <a:cs typeface="DejaVu Sans" charset="0"/>
                </a:rPr>
                <a:t>4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728" name="Text Box 21">
              <a:extLst>
                <a:ext uri="{FF2B5EF4-FFF2-40B4-BE49-F238E27FC236}">
                  <a16:creationId xmlns:a16="http://schemas.microsoft.com/office/drawing/2014/main" id="{B69FDBA8-154B-44C0-8527-CE6E61980E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86" y="3114"/>
              <a:ext cx="1746" cy="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DejaVu Sans" charset="0"/>
                  <a:cs typeface="Times New Roman" panose="02020603050405020304" pitchFamily="18" charset="0"/>
                </a:rPr>
                <a:t>  </a:t>
              </a: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ea typeface="DejaVu Sans" charset="0"/>
                  <a:cs typeface="DejaVu Sans" charset="0"/>
                </a:rPr>
                <a:t>0.98</a:t>
              </a: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DejaVu Sans" charset="0"/>
                  <a:cs typeface="DejaVu Sans" charset="0"/>
                </a:rPr>
                <a:t> </a:t>
              </a: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DejaVu Sans" charset="0"/>
                  <a:cs typeface="DejaVu Sans" charset="0"/>
                </a:rPr>
                <a:t>2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729" name="Text Box 20">
              <a:extLst>
                <a:ext uri="{FF2B5EF4-FFF2-40B4-BE49-F238E27FC236}">
                  <a16:creationId xmlns:a16="http://schemas.microsoft.com/office/drawing/2014/main" id="{47018892-CBE2-4BB2-9EF8-2BA2C9B4CB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18" y="3279"/>
              <a:ext cx="264" cy="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DejaVu Sans" charset="0"/>
                  <a:cs typeface="DejaVu Sans" charset="0"/>
                </a:rPr>
                <a:t>3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730" name="Text Box 19">
              <a:extLst>
                <a:ext uri="{FF2B5EF4-FFF2-40B4-BE49-F238E27FC236}">
                  <a16:creationId xmlns:a16="http://schemas.microsoft.com/office/drawing/2014/main" id="{32618DF5-B09B-41FE-B4D7-D3C9FCFF51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39" y="3205"/>
              <a:ext cx="1299" cy="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112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112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112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112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112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112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112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112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112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811213" algn="l"/>
                </a:tabLst>
              </a:pPr>
              <a:r>
                <a:rPr kumimoji="0" lang="en-US" altLang="en-US" sz="24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DejaVu Sans" charset="0"/>
                  <a:cs typeface="Times New Roman" panose="02020603050405020304" pitchFamily="18" charset="0"/>
                </a:rPr>
                <a:t>  </a:t>
              </a:r>
              <a:r>
                <a:rPr kumimoji="0" lang="en-US" altLang="en-US" sz="24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ea typeface="DejaVu Sans" charset="0"/>
                  <a:cs typeface="DejaVu Sans" charset="0"/>
                </a:rPr>
                <a:t>0.62</a:t>
              </a:r>
              <a:r>
                <a:rPr kumimoji="0" lang="en-US" altLang="en-US" sz="24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DejaVu Sans" charset="0"/>
                  <a:cs typeface="DejaVu Sans" charset="0"/>
                </a:rPr>
                <a:t>	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731" name="Text Box 18">
              <a:extLst>
                <a:ext uri="{FF2B5EF4-FFF2-40B4-BE49-F238E27FC236}">
                  <a16:creationId xmlns:a16="http://schemas.microsoft.com/office/drawing/2014/main" id="{E27BA0B4-D56C-4527-B4DC-86360AF19D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4" y="4466"/>
              <a:ext cx="1124" cy="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DejaVu Sans" charset="0"/>
                  <a:cs typeface="DejaVu Sans" charset="0"/>
                </a:rPr>
                <a:t>­‐2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732" name="Text Box 17">
              <a:extLst>
                <a:ext uri="{FF2B5EF4-FFF2-40B4-BE49-F238E27FC236}">
                  <a16:creationId xmlns:a16="http://schemas.microsoft.com/office/drawing/2014/main" id="{01365237-0184-4C81-8D69-732F6BCFCC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8" y="4207"/>
              <a:ext cx="1917" cy="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DejaVu Sans" charset="0"/>
                  <a:cs typeface="DejaVu Sans" charset="0"/>
                </a:rPr>
                <a:t>‐1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733" name="Text Box 16">
              <a:extLst>
                <a:ext uri="{FF2B5EF4-FFF2-40B4-BE49-F238E27FC236}">
                  <a16:creationId xmlns:a16="http://schemas.microsoft.com/office/drawing/2014/main" id="{8343A7BD-07A6-4BAF-BA33-3E7F84DBCD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34" y="4206"/>
              <a:ext cx="905" cy="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DejaVu Sans" charset="0"/>
                  <a:cs typeface="DejaVu Sans" charset="0"/>
                </a:rPr>
                <a:t>‐1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734" name="Text Box 15">
              <a:extLst>
                <a:ext uri="{FF2B5EF4-FFF2-40B4-BE49-F238E27FC236}">
                  <a16:creationId xmlns:a16="http://schemas.microsoft.com/office/drawing/2014/main" id="{1AC19F44-F276-4600-A2E3-74B558BEEA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5" y="5530"/>
              <a:ext cx="905" cy="1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DejaVu Sans" charset="0"/>
                  <a:cs typeface="DejaVu Sans" charset="0"/>
                </a:rPr>
                <a:t>­‐1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DejaVu Sans" charset="0"/>
                  <a:cs typeface="DejaVu Sans" charset="0"/>
                </a:rPr>
                <a:t>1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735" name="Text Box 14">
              <a:extLst>
                <a:ext uri="{FF2B5EF4-FFF2-40B4-BE49-F238E27FC236}">
                  <a16:creationId xmlns:a16="http://schemas.microsoft.com/office/drawing/2014/main" id="{CD78187B-0145-4CB2-AD02-EC9F83994C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2" y="5754"/>
              <a:ext cx="598" cy="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DejaVu Sans" charset="0"/>
                  <a:cs typeface="DejaVu Sans" charset="0"/>
                </a:rPr>
                <a:t>‐2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672" name="Text Box 13">
              <a:extLst>
                <a:ext uri="{FF2B5EF4-FFF2-40B4-BE49-F238E27FC236}">
                  <a16:creationId xmlns:a16="http://schemas.microsoft.com/office/drawing/2014/main" id="{42970952-0AF5-43B6-8B8E-4B0882B4BA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07" y="5634"/>
              <a:ext cx="2323" cy="1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747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747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747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747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747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747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747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747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74738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074738" algn="l"/>
                </a:tabLst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DejaVu Sans" charset="0"/>
                  <a:cs typeface="Times New Roman" panose="02020603050405020304" pitchFamily="18" charset="0"/>
                </a:rPr>
                <a:t>  </a:t>
              </a: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ea typeface="DejaVu Sans" charset="0"/>
                  <a:cs typeface="DejaVu Sans" charset="0"/>
                </a:rPr>
                <a:t>0.12</a:t>
              </a: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DejaVu Sans" charset="0"/>
                  <a:cs typeface="DejaVu Sans" charset="0"/>
                </a:rPr>
                <a:t>	</a:t>
              </a: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DejaVu Sans" charset="0"/>
                  <a:cs typeface="DejaVu Sans" charset="0"/>
                </a:rPr>
                <a:t>-­2</a:t>
              </a:r>
              <a:endParaRPr lang="en-US" altLang="en-US" sz="1100" dirty="0"/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074738" algn="l"/>
                </a:tabLst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DejaVu Sans" charset="0"/>
                  <a:cs typeface="DejaVu Sans" charset="0"/>
                </a:rPr>
                <a:t>                             </a:t>
              </a: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DejaVu Sans" charset="0"/>
                  <a:cs typeface="DejaVu Sans" charset="0"/>
                </a:rPr>
                <a:t>-­1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673" name="Text Box 12">
              <a:extLst>
                <a:ext uri="{FF2B5EF4-FFF2-40B4-BE49-F238E27FC236}">
                  <a16:creationId xmlns:a16="http://schemas.microsoft.com/office/drawing/2014/main" id="{9F5E84D8-CDFE-4837-8EBB-9FC0FDAB4D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6" y="5795"/>
              <a:ext cx="1299" cy="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112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112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112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112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112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112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112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112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112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811213" algn="l"/>
                </a:tabLst>
              </a:pPr>
              <a:r>
                <a:rPr kumimoji="0" lang="en-US" altLang="en-US" sz="24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DejaVu Sans" charset="0"/>
                  <a:cs typeface="Times New Roman" panose="02020603050405020304" pitchFamily="18" charset="0"/>
                </a:rPr>
                <a:t>  </a:t>
              </a:r>
              <a:r>
                <a:rPr kumimoji="0" lang="en-US" altLang="en-US" sz="24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ea typeface="DejaVu Sans" charset="0"/>
                  <a:cs typeface="DejaVu Sans" charset="0"/>
                </a:rPr>
                <a:t>0.11</a:t>
              </a:r>
              <a:r>
                <a:rPr kumimoji="0" lang="en-US" altLang="en-US" sz="24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DejaVu Sans" charset="0"/>
                  <a:cs typeface="DejaVu Sans" charset="0"/>
                </a:rPr>
                <a:t>	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674" name="Text Box 11">
              <a:extLst>
                <a:ext uri="{FF2B5EF4-FFF2-40B4-BE49-F238E27FC236}">
                  <a16:creationId xmlns:a16="http://schemas.microsoft.com/office/drawing/2014/main" id="{D9C9528D-160A-459D-BC5D-42E8683B21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11" y="5530"/>
              <a:ext cx="986" cy="1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DejaVu Sans" charset="0"/>
                  <a:cs typeface="DejaVu Sans" charset="0"/>
                </a:rPr>
                <a:t>‐1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DejaVu Sans" charset="0"/>
                  <a:cs typeface="DejaVu Sans" charset="0"/>
                </a:rPr>
                <a:t>4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675" name="Text Box 10">
              <a:extLst>
                <a:ext uri="{FF2B5EF4-FFF2-40B4-BE49-F238E27FC236}">
                  <a16:creationId xmlns:a16="http://schemas.microsoft.com/office/drawing/2014/main" id="{34DEB31B-FE66-4881-89C9-AB2AC33964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74" y="5734"/>
              <a:ext cx="1299" cy="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112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112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112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112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112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112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112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112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112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811213" algn="l"/>
                </a:tabLst>
              </a:pPr>
              <a:r>
                <a:rPr kumimoji="0" lang="en-US" altLang="en-US" sz="24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DejaVu Sans" charset="0"/>
                  <a:cs typeface="Times New Roman" panose="02020603050405020304" pitchFamily="18" charset="0"/>
                </a:rPr>
                <a:t>  </a:t>
              </a:r>
              <a:r>
                <a:rPr kumimoji="0" lang="en-US" altLang="en-US" sz="24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ea typeface="DejaVu Sans" charset="0"/>
                  <a:cs typeface="DejaVu Sans" charset="0"/>
                </a:rPr>
                <a:t>0.83</a:t>
              </a:r>
              <a:r>
                <a:rPr kumimoji="0" lang="en-US" altLang="en-US" sz="24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DejaVu Sans" charset="0"/>
                  <a:cs typeface="DejaVu Sans" charset="0"/>
                </a:rPr>
                <a:t>	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676" name="Text Box 9">
              <a:extLst>
                <a:ext uri="{FF2B5EF4-FFF2-40B4-BE49-F238E27FC236}">
                  <a16:creationId xmlns:a16="http://schemas.microsoft.com/office/drawing/2014/main" id="{EF00B32C-BDAC-4DF6-B61B-3214273A6F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95" y="7159"/>
              <a:ext cx="722" cy="707"/>
            </a:xfrm>
            <a:prstGeom prst="rect">
              <a:avLst/>
            </a:prstGeom>
            <a:solidFill>
              <a:srgbClr val="E7F2E0"/>
            </a:solidFill>
            <a:ln w="6350">
              <a:solidFill>
                <a:srgbClr val="00BA63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DejaVu Sans" charset="0"/>
                  <a:cs typeface="DejaVu Sans" charset="0"/>
                </a:rPr>
                <a:t>2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677" name="Text Box 8">
              <a:extLst>
                <a:ext uri="{FF2B5EF4-FFF2-40B4-BE49-F238E27FC236}">
                  <a16:creationId xmlns:a16="http://schemas.microsoft.com/office/drawing/2014/main" id="{9C655590-0F0E-4015-B73E-2AC01D0D7B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25" y="7175"/>
              <a:ext cx="722" cy="707"/>
            </a:xfrm>
            <a:prstGeom prst="rect">
              <a:avLst/>
            </a:prstGeom>
            <a:solidFill>
              <a:srgbClr val="E7F2E0"/>
            </a:solidFill>
            <a:ln w="6350">
              <a:solidFill>
                <a:srgbClr val="00BA63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DejaVu Sans" charset="0"/>
                  <a:cs typeface="DejaVu Sans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678" name="Text Box 7">
              <a:extLst>
                <a:ext uri="{FF2B5EF4-FFF2-40B4-BE49-F238E27FC236}">
                  <a16:creationId xmlns:a16="http://schemas.microsoft.com/office/drawing/2014/main" id="{A3DCBE95-25BB-4514-A6B7-6107D0E2A5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83" y="7116"/>
              <a:ext cx="722" cy="707"/>
            </a:xfrm>
            <a:prstGeom prst="rect">
              <a:avLst/>
            </a:prstGeom>
            <a:solidFill>
              <a:srgbClr val="E7F2E0"/>
            </a:solidFill>
            <a:ln w="6350">
              <a:solidFill>
                <a:srgbClr val="00BA63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DejaVu Sans" charset="0"/>
                  <a:cs typeface="DejaVu Sans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679" name="Text Box 6">
              <a:extLst>
                <a:ext uri="{FF2B5EF4-FFF2-40B4-BE49-F238E27FC236}">
                  <a16:creationId xmlns:a16="http://schemas.microsoft.com/office/drawing/2014/main" id="{805D548F-B80B-4834-AF7A-E1C139D30B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09" y="4707"/>
              <a:ext cx="722" cy="707"/>
            </a:xfrm>
            <a:prstGeom prst="rect">
              <a:avLst/>
            </a:prstGeom>
            <a:noFill/>
            <a:ln w="6350">
              <a:solidFill>
                <a:srgbClr val="00BA6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DejaVu Sans" charset="0"/>
                  <a:cs typeface="DejaVu Sans" charset="0"/>
                </a:rPr>
                <a:t>-­‐2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680" name="Text Box 5">
              <a:extLst>
                <a:ext uri="{FF2B5EF4-FFF2-40B4-BE49-F238E27FC236}">
                  <a16:creationId xmlns:a16="http://schemas.microsoft.com/office/drawing/2014/main" id="{F27F0D2D-941F-4A99-95F4-285FA72746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79" y="4716"/>
              <a:ext cx="722" cy="707"/>
            </a:xfrm>
            <a:prstGeom prst="rect">
              <a:avLst/>
            </a:prstGeom>
            <a:noFill/>
            <a:ln w="6350">
              <a:solidFill>
                <a:srgbClr val="00BA6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DejaVu Sans" charset="0"/>
                  <a:cs typeface="DejaVu Sans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681" name="Text Box 4">
              <a:extLst>
                <a:ext uri="{FF2B5EF4-FFF2-40B4-BE49-F238E27FC236}">
                  <a16:creationId xmlns:a16="http://schemas.microsoft.com/office/drawing/2014/main" id="{64121771-A2EA-418A-8B46-419B6AD8D0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82" y="4599"/>
              <a:ext cx="722" cy="707"/>
            </a:xfrm>
            <a:prstGeom prst="rect">
              <a:avLst/>
            </a:prstGeom>
            <a:noFill/>
            <a:ln w="6350">
              <a:solidFill>
                <a:srgbClr val="00BA6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DejaVu Sans" charset="0"/>
                  <a:cs typeface="DejaVu Sans" charset="0"/>
                </a:rPr>
                <a:t>1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682" name="Text Box 3">
              <a:extLst>
                <a:ext uri="{FF2B5EF4-FFF2-40B4-BE49-F238E27FC236}">
                  <a16:creationId xmlns:a16="http://schemas.microsoft.com/office/drawing/2014/main" id="{9BE86EAD-A7DC-41D4-ACB3-348E3B1F6C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1" y="3172"/>
              <a:ext cx="1279" cy="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DejaVu Sans" charset="0"/>
                  <a:cs typeface="DejaVu Sans" charset="0"/>
                </a:rPr>
                <a:t>0.86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683" name="Text Box 2">
              <a:extLst>
                <a:ext uri="{FF2B5EF4-FFF2-40B4-BE49-F238E27FC236}">
                  <a16:creationId xmlns:a16="http://schemas.microsoft.com/office/drawing/2014/main" id="{2D089A5D-1AF4-4BC9-9156-85C9C50797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9" y="6271"/>
              <a:ext cx="540" cy="540"/>
            </a:xfrm>
            <a:prstGeom prst="rect">
              <a:avLst/>
            </a:prstGeom>
            <a:noFill/>
            <a:ln w="6350">
              <a:solidFill>
                <a:srgbClr val="FFCA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DejaVu Sans" charset="0"/>
                  <a:cs typeface="DejaVu Sans" charset="0"/>
                </a:rPr>
                <a:t>‐1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5" name="Line 92">
            <a:extLst>
              <a:ext uri="{FF2B5EF4-FFF2-40B4-BE49-F238E27FC236}">
                <a16:creationId xmlns:a16="http://schemas.microsoft.com/office/drawing/2014/main" id="{A2173E39-C6B3-4417-A4E2-EC01150D4E2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33246" y="3277662"/>
            <a:ext cx="1596739" cy="1570744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Line 92">
            <a:extLst>
              <a:ext uri="{FF2B5EF4-FFF2-40B4-BE49-F238E27FC236}">
                <a16:creationId xmlns:a16="http://schemas.microsoft.com/office/drawing/2014/main" id="{1C60D62F-A05E-4BEA-948A-879DD526028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79281" y="3231540"/>
            <a:ext cx="1596739" cy="1570744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Line 92">
            <a:extLst>
              <a:ext uri="{FF2B5EF4-FFF2-40B4-BE49-F238E27FC236}">
                <a16:creationId xmlns:a16="http://schemas.microsoft.com/office/drawing/2014/main" id="{38538157-F274-4B96-843A-49E2404693D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58870" y="3165322"/>
            <a:ext cx="1596739" cy="1570744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A7BFEB2F-6D3C-FE48-BE0D-BB26E59BD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F97B-1311-3D42-8EC8-BFD91CFA15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537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1C79A-D399-491A-9489-B12075BA7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 -Structure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FB5F6-E5DD-495C-8006-87AFC755D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9457"/>
            <a:ext cx="10515600" cy="820873"/>
          </a:xfrm>
        </p:spPr>
        <p:txBody>
          <a:bodyPr/>
          <a:lstStyle/>
          <a:p>
            <a:r>
              <a:rPr lang="en-US" b="1" dirty="0"/>
              <a:t>Fully Connected Feedforward Network</a:t>
            </a:r>
          </a:p>
        </p:txBody>
      </p:sp>
      <p:sp>
        <p:nvSpPr>
          <p:cNvPr id="7" name="Rectangle 107">
            <a:extLst>
              <a:ext uri="{FF2B5EF4-FFF2-40B4-BE49-F238E27FC236}">
                <a16:creationId xmlns:a16="http://schemas.microsoft.com/office/drawing/2014/main" id="{4E84951A-A68B-4EB1-B594-487EF2A8F8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085" y="1365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23672" tIns="1701264" rIns="710976" bIns="177744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8" name="Group 1">
            <a:extLst>
              <a:ext uri="{FF2B5EF4-FFF2-40B4-BE49-F238E27FC236}">
                <a16:creationId xmlns:a16="http://schemas.microsoft.com/office/drawing/2014/main" id="{4D9C8332-9C4A-4537-AE07-D89A22A37685}"/>
              </a:ext>
            </a:extLst>
          </p:cNvPr>
          <p:cNvGrpSpPr>
            <a:grpSpLocks/>
          </p:cNvGrpSpPr>
          <p:nvPr/>
        </p:nvGrpSpPr>
        <p:grpSpPr bwMode="auto">
          <a:xfrm>
            <a:off x="1966154" y="2642028"/>
            <a:ext cx="7560300" cy="2369578"/>
            <a:chOff x="2349" y="3445"/>
            <a:chExt cx="11905" cy="3732"/>
          </a:xfrm>
        </p:grpSpPr>
        <p:sp>
          <p:nvSpPr>
            <p:cNvPr id="9" name="Line 106">
              <a:extLst>
                <a:ext uri="{FF2B5EF4-FFF2-40B4-BE49-F238E27FC236}">
                  <a16:creationId xmlns:a16="http://schemas.microsoft.com/office/drawing/2014/main" id="{C6FE6508-3F39-4BD5-AAE8-D64717C852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22" y="6482"/>
              <a:ext cx="99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5">
              <a:extLst>
                <a:ext uri="{FF2B5EF4-FFF2-40B4-BE49-F238E27FC236}">
                  <a16:creationId xmlns:a16="http://schemas.microsoft.com/office/drawing/2014/main" id="{79712849-4AEF-4000-A527-DDEBD2AB5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34" y="6421"/>
              <a:ext cx="120" cy="120"/>
            </a:xfrm>
            <a:custGeom>
              <a:avLst/>
              <a:gdLst>
                <a:gd name="T0" fmla="+- 0 14134 14134"/>
                <a:gd name="T1" fmla="*/ T0 w 120"/>
                <a:gd name="T2" fmla="+- 0 6422 6422"/>
                <a:gd name="T3" fmla="*/ 6422 h 120"/>
                <a:gd name="T4" fmla="+- 0 14134 14134"/>
                <a:gd name="T5" fmla="*/ T4 w 120"/>
                <a:gd name="T6" fmla="+- 0 6542 6422"/>
                <a:gd name="T7" fmla="*/ 6542 h 120"/>
                <a:gd name="T8" fmla="+- 0 14254 14134"/>
                <a:gd name="T9" fmla="*/ T8 w 120"/>
                <a:gd name="T10" fmla="+- 0 6482 6422"/>
                <a:gd name="T11" fmla="*/ 6482 h 120"/>
                <a:gd name="T12" fmla="+- 0 14134 14134"/>
                <a:gd name="T13" fmla="*/ T12 w 120"/>
                <a:gd name="T14" fmla="+- 0 6422 6422"/>
                <a:gd name="T15" fmla="*/ 6422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76" name="Picture 104">
              <a:extLst>
                <a:ext uri="{FF2B5EF4-FFF2-40B4-BE49-F238E27FC236}">
                  <a16:creationId xmlns:a16="http://schemas.microsoft.com/office/drawing/2014/main" id="{82A8CBBC-0B40-473D-99E3-1B1EC8467E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38" y="5964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Freeform 103">
              <a:extLst>
                <a:ext uri="{FF2B5EF4-FFF2-40B4-BE49-F238E27FC236}">
                  <a16:creationId xmlns:a16="http://schemas.microsoft.com/office/drawing/2014/main" id="{55D4ACEF-0E18-4166-BDAC-CA0E3F6DC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38" y="5964"/>
              <a:ext cx="905" cy="905"/>
            </a:xfrm>
            <a:custGeom>
              <a:avLst/>
              <a:gdLst>
                <a:gd name="T0" fmla="+- 0 12438 12438"/>
                <a:gd name="T1" fmla="*/ T0 w 905"/>
                <a:gd name="T2" fmla="+- 0 6417 5965"/>
                <a:gd name="T3" fmla="*/ 6417 h 905"/>
                <a:gd name="T4" fmla="+- 0 12444 12438"/>
                <a:gd name="T5" fmla="*/ T4 w 905"/>
                <a:gd name="T6" fmla="+- 0 6343 5965"/>
                <a:gd name="T7" fmla="*/ 6343 h 905"/>
                <a:gd name="T8" fmla="+- 0 12461 12438"/>
                <a:gd name="T9" fmla="*/ T8 w 905"/>
                <a:gd name="T10" fmla="+- 0 6274 5965"/>
                <a:gd name="T11" fmla="*/ 6274 h 905"/>
                <a:gd name="T12" fmla="+- 0 12488 12438"/>
                <a:gd name="T13" fmla="*/ T12 w 905"/>
                <a:gd name="T14" fmla="+- 0 6209 5965"/>
                <a:gd name="T15" fmla="*/ 6209 h 905"/>
                <a:gd name="T16" fmla="+- 0 12525 12438"/>
                <a:gd name="T17" fmla="*/ T16 w 905"/>
                <a:gd name="T18" fmla="+- 0 6150 5965"/>
                <a:gd name="T19" fmla="*/ 6150 h 905"/>
                <a:gd name="T20" fmla="+- 0 12570 12438"/>
                <a:gd name="T21" fmla="*/ T20 w 905"/>
                <a:gd name="T22" fmla="+- 0 6097 5965"/>
                <a:gd name="T23" fmla="*/ 6097 h 905"/>
                <a:gd name="T24" fmla="+- 0 12623 12438"/>
                <a:gd name="T25" fmla="*/ T24 w 905"/>
                <a:gd name="T26" fmla="+- 0 6052 5965"/>
                <a:gd name="T27" fmla="*/ 6052 h 905"/>
                <a:gd name="T28" fmla="+- 0 12682 12438"/>
                <a:gd name="T29" fmla="*/ T28 w 905"/>
                <a:gd name="T30" fmla="+- 0 6015 5965"/>
                <a:gd name="T31" fmla="*/ 6015 h 905"/>
                <a:gd name="T32" fmla="+- 0 12747 12438"/>
                <a:gd name="T33" fmla="*/ T32 w 905"/>
                <a:gd name="T34" fmla="+- 0 5988 5965"/>
                <a:gd name="T35" fmla="*/ 5988 h 905"/>
                <a:gd name="T36" fmla="+- 0 12817 12438"/>
                <a:gd name="T37" fmla="*/ T36 w 905"/>
                <a:gd name="T38" fmla="+- 0 5971 5965"/>
                <a:gd name="T39" fmla="*/ 5971 h 905"/>
                <a:gd name="T40" fmla="+- 0 12890 12438"/>
                <a:gd name="T41" fmla="*/ T40 w 905"/>
                <a:gd name="T42" fmla="+- 0 5965 5965"/>
                <a:gd name="T43" fmla="*/ 5965 h 905"/>
                <a:gd name="T44" fmla="+- 0 12963 12438"/>
                <a:gd name="T45" fmla="*/ T44 w 905"/>
                <a:gd name="T46" fmla="+- 0 5971 5965"/>
                <a:gd name="T47" fmla="*/ 5971 h 905"/>
                <a:gd name="T48" fmla="+- 0 13033 12438"/>
                <a:gd name="T49" fmla="*/ T48 w 905"/>
                <a:gd name="T50" fmla="+- 0 5988 5965"/>
                <a:gd name="T51" fmla="*/ 5988 h 905"/>
                <a:gd name="T52" fmla="+- 0 13098 12438"/>
                <a:gd name="T53" fmla="*/ T52 w 905"/>
                <a:gd name="T54" fmla="+- 0 6015 5965"/>
                <a:gd name="T55" fmla="*/ 6015 h 905"/>
                <a:gd name="T56" fmla="+- 0 13157 12438"/>
                <a:gd name="T57" fmla="*/ T56 w 905"/>
                <a:gd name="T58" fmla="+- 0 6052 5965"/>
                <a:gd name="T59" fmla="*/ 6052 h 905"/>
                <a:gd name="T60" fmla="+- 0 13210 12438"/>
                <a:gd name="T61" fmla="*/ T60 w 905"/>
                <a:gd name="T62" fmla="+- 0 6097 5965"/>
                <a:gd name="T63" fmla="*/ 6097 h 905"/>
                <a:gd name="T64" fmla="+- 0 13255 12438"/>
                <a:gd name="T65" fmla="*/ T64 w 905"/>
                <a:gd name="T66" fmla="+- 0 6150 5965"/>
                <a:gd name="T67" fmla="*/ 6150 h 905"/>
                <a:gd name="T68" fmla="+- 0 13292 12438"/>
                <a:gd name="T69" fmla="*/ T68 w 905"/>
                <a:gd name="T70" fmla="+- 0 6209 5965"/>
                <a:gd name="T71" fmla="*/ 6209 h 905"/>
                <a:gd name="T72" fmla="+- 0 13319 12438"/>
                <a:gd name="T73" fmla="*/ T72 w 905"/>
                <a:gd name="T74" fmla="+- 0 6274 5965"/>
                <a:gd name="T75" fmla="*/ 6274 h 905"/>
                <a:gd name="T76" fmla="+- 0 13336 12438"/>
                <a:gd name="T77" fmla="*/ T76 w 905"/>
                <a:gd name="T78" fmla="+- 0 6343 5965"/>
                <a:gd name="T79" fmla="*/ 6343 h 905"/>
                <a:gd name="T80" fmla="+- 0 13342 12438"/>
                <a:gd name="T81" fmla="*/ T80 w 905"/>
                <a:gd name="T82" fmla="+- 0 6417 5965"/>
                <a:gd name="T83" fmla="*/ 6417 h 905"/>
                <a:gd name="T84" fmla="+- 0 13336 12438"/>
                <a:gd name="T85" fmla="*/ T84 w 905"/>
                <a:gd name="T86" fmla="+- 0 6490 5965"/>
                <a:gd name="T87" fmla="*/ 6490 h 905"/>
                <a:gd name="T88" fmla="+- 0 13319 12438"/>
                <a:gd name="T89" fmla="*/ T88 w 905"/>
                <a:gd name="T90" fmla="+- 0 6560 5965"/>
                <a:gd name="T91" fmla="*/ 6560 h 905"/>
                <a:gd name="T92" fmla="+- 0 13292 12438"/>
                <a:gd name="T93" fmla="*/ T92 w 905"/>
                <a:gd name="T94" fmla="+- 0 6624 5965"/>
                <a:gd name="T95" fmla="*/ 6624 h 905"/>
                <a:gd name="T96" fmla="+- 0 13255 12438"/>
                <a:gd name="T97" fmla="*/ T96 w 905"/>
                <a:gd name="T98" fmla="+- 0 6684 5965"/>
                <a:gd name="T99" fmla="*/ 6684 h 905"/>
                <a:gd name="T100" fmla="+- 0 13210 12438"/>
                <a:gd name="T101" fmla="*/ T100 w 905"/>
                <a:gd name="T102" fmla="+- 0 6736 5965"/>
                <a:gd name="T103" fmla="*/ 6736 h 905"/>
                <a:gd name="T104" fmla="+- 0 13157 12438"/>
                <a:gd name="T105" fmla="*/ T104 w 905"/>
                <a:gd name="T106" fmla="+- 0 6782 5965"/>
                <a:gd name="T107" fmla="*/ 6782 h 905"/>
                <a:gd name="T108" fmla="+- 0 13098 12438"/>
                <a:gd name="T109" fmla="*/ T108 w 905"/>
                <a:gd name="T110" fmla="+- 0 6818 5965"/>
                <a:gd name="T111" fmla="*/ 6818 h 905"/>
                <a:gd name="T112" fmla="+- 0 13033 12438"/>
                <a:gd name="T113" fmla="*/ T112 w 905"/>
                <a:gd name="T114" fmla="+- 0 6846 5965"/>
                <a:gd name="T115" fmla="*/ 6846 h 905"/>
                <a:gd name="T116" fmla="+- 0 12963 12438"/>
                <a:gd name="T117" fmla="*/ T116 w 905"/>
                <a:gd name="T118" fmla="+- 0 6863 5965"/>
                <a:gd name="T119" fmla="*/ 6863 h 905"/>
                <a:gd name="T120" fmla="+- 0 12890 12438"/>
                <a:gd name="T121" fmla="*/ T120 w 905"/>
                <a:gd name="T122" fmla="+- 0 6869 5965"/>
                <a:gd name="T123" fmla="*/ 6869 h 905"/>
                <a:gd name="T124" fmla="+- 0 12817 12438"/>
                <a:gd name="T125" fmla="*/ T124 w 905"/>
                <a:gd name="T126" fmla="+- 0 6863 5965"/>
                <a:gd name="T127" fmla="*/ 6863 h 905"/>
                <a:gd name="T128" fmla="+- 0 12747 12438"/>
                <a:gd name="T129" fmla="*/ T128 w 905"/>
                <a:gd name="T130" fmla="+- 0 6846 5965"/>
                <a:gd name="T131" fmla="*/ 6846 h 905"/>
                <a:gd name="T132" fmla="+- 0 12682 12438"/>
                <a:gd name="T133" fmla="*/ T132 w 905"/>
                <a:gd name="T134" fmla="+- 0 6818 5965"/>
                <a:gd name="T135" fmla="*/ 6818 h 905"/>
                <a:gd name="T136" fmla="+- 0 12623 12438"/>
                <a:gd name="T137" fmla="*/ T136 w 905"/>
                <a:gd name="T138" fmla="+- 0 6782 5965"/>
                <a:gd name="T139" fmla="*/ 6782 h 905"/>
                <a:gd name="T140" fmla="+- 0 12570 12438"/>
                <a:gd name="T141" fmla="*/ T140 w 905"/>
                <a:gd name="T142" fmla="+- 0 6736 5965"/>
                <a:gd name="T143" fmla="*/ 6736 h 905"/>
                <a:gd name="T144" fmla="+- 0 12525 12438"/>
                <a:gd name="T145" fmla="*/ T144 w 905"/>
                <a:gd name="T146" fmla="+- 0 6684 5965"/>
                <a:gd name="T147" fmla="*/ 6684 h 905"/>
                <a:gd name="T148" fmla="+- 0 12488 12438"/>
                <a:gd name="T149" fmla="*/ T148 w 905"/>
                <a:gd name="T150" fmla="+- 0 6624 5965"/>
                <a:gd name="T151" fmla="*/ 6624 h 905"/>
                <a:gd name="T152" fmla="+- 0 12461 12438"/>
                <a:gd name="T153" fmla="*/ T152 w 905"/>
                <a:gd name="T154" fmla="+- 0 6560 5965"/>
                <a:gd name="T155" fmla="*/ 6560 h 905"/>
                <a:gd name="T156" fmla="+- 0 12444 12438"/>
                <a:gd name="T157" fmla="*/ T156 w 905"/>
                <a:gd name="T158" fmla="+- 0 6490 5965"/>
                <a:gd name="T159" fmla="*/ 6490 h 905"/>
                <a:gd name="T160" fmla="+- 0 12438 12438"/>
                <a:gd name="T161" fmla="*/ T160 w 905"/>
                <a:gd name="T162" fmla="+- 0 6417 5965"/>
                <a:gd name="T163" fmla="*/ 6417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8"/>
                  </a:lnTo>
                  <a:lnTo>
                    <a:pt x="23" y="309"/>
                  </a:lnTo>
                  <a:lnTo>
                    <a:pt x="50" y="244"/>
                  </a:lnTo>
                  <a:lnTo>
                    <a:pt x="87" y="185"/>
                  </a:lnTo>
                  <a:lnTo>
                    <a:pt x="132" y="132"/>
                  </a:lnTo>
                  <a:lnTo>
                    <a:pt x="185" y="87"/>
                  </a:lnTo>
                  <a:lnTo>
                    <a:pt x="244" y="50"/>
                  </a:lnTo>
                  <a:lnTo>
                    <a:pt x="309" y="23"/>
                  </a:lnTo>
                  <a:lnTo>
                    <a:pt x="379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60" y="50"/>
                  </a:lnTo>
                  <a:lnTo>
                    <a:pt x="719" y="87"/>
                  </a:lnTo>
                  <a:lnTo>
                    <a:pt x="772" y="132"/>
                  </a:lnTo>
                  <a:lnTo>
                    <a:pt x="817" y="185"/>
                  </a:lnTo>
                  <a:lnTo>
                    <a:pt x="854" y="244"/>
                  </a:lnTo>
                  <a:lnTo>
                    <a:pt x="881" y="309"/>
                  </a:lnTo>
                  <a:lnTo>
                    <a:pt x="898" y="378"/>
                  </a:lnTo>
                  <a:lnTo>
                    <a:pt x="904" y="452"/>
                  </a:lnTo>
                  <a:lnTo>
                    <a:pt x="898" y="525"/>
                  </a:lnTo>
                  <a:lnTo>
                    <a:pt x="881" y="595"/>
                  </a:lnTo>
                  <a:lnTo>
                    <a:pt x="854" y="659"/>
                  </a:lnTo>
                  <a:lnTo>
                    <a:pt x="817" y="719"/>
                  </a:lnTo>
                  <a:lnTo>
                    <a:pt x="772" y="771"/>
                  </a:lnTo>
                  <a:lnTo>
                    <a:pt x="719" y="817"/>
                  </a:lnTo>
                  <a:lnTo>
                    <a:pt x="660" y="853"/>
                  </a:lnTo>
                  <a:lnTo>
                    <a:pt x="595" y="881"/>
                  </a:lnTo>
                  <a:lnTo>
                    <a:pt x="525" y="898"/>
                  </a:lnTo>
                  <a:lnTo>
                    <a:pt x="452" y="904"/>
                  </a:lnTo>
                  <a:lnTo>
                    <a:pt x="379" y="898"/>
                  </a:lnTo>
                  <a:lnTo>
                    <a:pt x="309" y="881"/>
                  </a:lnTo>
                  <a:lnTo>
                    <a:pt x="244" y="853"/>
                  </a:lnTo>
                  <a:lnTo>
                    <a:pt x="185" y="817"/>
                  </a:lnTo>
                  <a:lnTo>
                    <a:pt x="132" y="771"/>
                  </a:lnTo>
                  <a:lnTo>
                    <a:pt x="87" y="719"/>
                  </a:lnTo>
                  <a:lnTo>
                    <a:pt x="50" y="659"/>
                  </a:lnTo>
                  <a:lnTo>
                    <a:pt x="23" y="595"/>
                  </a:lnTo>
                  <a:lnTo>
                    <a:pt x="6" y="525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81B85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02">
              <a:extLst>
                <a:ext uri="{FF2B5EF4-FFF2-40B4-BE49-F238E27FC236}">
                  <a16:creationId xmlns:a16="http://schemas.microsoft.com/office/drawing/2014/main" id="{C8727C63-554F-4A48-ADB3-E0ECC98F77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22" y="3868"/>
              <a:ext cx="98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1">
              <a:extLst>
                <a:ext uri="{FF2B5EF4-FFF2-40B4-BE49-F238E27FC236}">
                  <a16:creationId xmlns:a16="http://schemas.microsoft.com/office/drawing/2014/main" id="{33722FA6-5583-4791-8683-A303CC54E3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24" y="3808"/>
              <a:ext cx="120" cy="120"/>
            </a:xfrm>
            <a:custGeom>
              <a:avLst/>
              <a:gdLst>
                <a:gd name="T0" fmla="+- 0 14124 14124"/>
                <a:gd name="T1" fmla="*/ T0 w 120"/>
                <a:gd name="T2" fmla="+- 0 3808 3808"/>
                <a:gd name="T3" fmla="*/ 3808 h 120"/>
                <a:gd name="T4" fmla="+- 0 14124 14124"/>
                <a:gd name="T5" fmla="*/ T4 w 120"/>
                <a:gd name="T6" fmla="+- 0 3928 3808"/>
                <a:gd name="T7" fmla="*/ 3928 h 120"/>
                <a:gd name="T8" fmla="+- 0 14244 14124"/>
                <a:gd name="T9" fmla="*/ T8 w 120"/>
                <a:gd name="T10" fmla="+- 0 3868 3808"/>
                <a:gd name="T11" fmla="*/ 3868 h 120"/>
                <a:gd name="T12" fmla="+- 0 14124 14124"/>
                <a:gd name="T13" fmla="*/ T12 w 120"/>
                <a:gd name="T14" fmla="+- 0 3808 3808"/>
                <a:gd name="T15" fmla="*/ 3808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72" name="Picture 100">
              <a:extLst>
                <a:ext uri="{FF2B5EF4-FFF2-40B4-BE49-F238E27FC236}">
                  <a16:creationId xmlns:a16="http://schemas.microsoft.com/office/drawing/2014/main" id="{F65CD7AF-6151-47AA-BC96-345648E43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72" y="3445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Freeform 99">
              <a:extLst>
                <a:ext uri="{FF2B5EF4-FFF2-40B4-BE49-F238E27FC236}">
                  <a16:creationId xmlns:a16="http://schemas.microsoft.com/office/drawing/2014/main" id="{8ECEE3E5-A562-4BF0-B91C-C5DC2A531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72" y="3445"/>
              <a:ext cx="905" cy="905"/>
            </a:xfrm>
            <a:custGeom>
              <a:avLst/>
              <a:gdLst>
                <a:gd name="T0" fmla="+- 0 12372 12372"/>
                <a:gd name="T1" fmla="*/ T0 w 905"/>
                <a:gd name="T2" fmla="+- 0 3897 3445"/>
                <a:gd name="T3" fmla="*/ 3897 h 905"/>
                <a:gd name="T4" fmla="+- 0 12378 12372"/>
                <a:gd name="T5" fmla="*/ T4 w 905"/>
                <a:gd name="T6" fmla="+- 0 3824 3445"/>
                <a:gd name="T7" fmla="*/ 3824 h 905"/>
                <a:gd name="T8" fmla="+- 0 12395 12372"/>
                <a:gd name="T9" fmla="*/ T8 w 905"/>
                <a:gd name="T10" fmla="+- 0 3754 3445"/>
                <a:gd name="T11" fmla="*/ 3754 h 905"/>
                <a:gd name="T12" fmla="+- 0 12423 12372"/>
                <a:gd name="T13" fmla="*/ T12 w 905"/>
                <a:gd name="T14" fmla="+- 0 3689 3445"/>
                <a:gd name="T15" fmla="*/ 3689 h 905"/>
                <a:gd name="T16" fmla="+- 0 12460 12372"/>
                <a:gd name="T17" fmla="*/ T16 w 905"/>
                <a:gd name="T18" fmla="+- 0 3630 3445"/>
                <a:gd name="T19" fmla="*/ 3630 h 905"/>
                <a:gd name="T20" fmla="+- 0 12505 12372"/>
                <a:gd name="T21" fmla="*/ T20 w 905"/>
                <a:gd name="T22" fmla="+- 0 3577 3445"/>
                <a:gd name="T23" fmla="*/ 3577 h 905"/>
                <a:gd name="T24" fmla="+- 0 12557 12372"/>
                <a:gd name="T25" fmla="*/ T24 w 905"/>
                <a:gd name="T26" fmla="+- 0 3532 3445"/>
                <a:gd name="T27" fmla="*/ 3532 h 905"/>
                <a:gd name="T28" fmla="+- 0 12617 12372"/>
                <a:gd name="T29" fmla="*/ T28 w 905"/>
                <a:gd name="T30" fmla="+- 0 3496 3445"/>
                <a:gd name="T31" fmla="*/ 3496 h 905"/>
                <a:gd name="T32" fmla="+- 0 12682 12372"/>
                <a:gd name="T33" fmla="*/ T32 w 905"/>
                <a:gd name="T34" fmla="+- 0 3468 3445"/>
                <a:gd name="T35" fmla="*/ 3468 h 905"/>
                <a:gd name="T36" fmla="+- 0 12751 12372"/>
                <a:gd name="T37" fmla="*/ T36 w 905"/>
                <a:gd name="T38" fmla="+- 0 3451 3445"/>
                <a:gd name="T39" fmla="*/ 3451 h 905"/>
                <a:gd name="T40" fmla="+- 0 12824 12372"/>
                <a:gd name="T41" fmla="*/ T40 w 905"/>
                <a:gd name="T42" fmla="+- 0 3445 3445"/>
                <a:gd name="T43" fmla="*/ 3445 h 905"/>
                <a:gd name="T44" fmla="+- 0 12898 12372"/>
                <a:gd name="T45" fmla="*/ T44 w 905"/>
                <a:gd name="T46" fmla="+- 0 3451 3445"/>
                <a:gd name="T47" fmla="*/ 3451 h 905"/>
                <a:gd name="T48" fmla="+- 0 12967 12372"/>
                <a:gd name="T49" fmla="*/ T48 w 905"/>
                <a:gd name="T50" fmla="+- 0 3468 3445"/>
                <a:gd name="T51" fmla="*/ 3468 h 905"/>
                <a:gd name="T52" fmla="+- 0 13032 12372"/>
                <a:gd name="T53" fmla="*/ T52 w 905"/>
                <a:gd name="T54" fmla="+- 0 3496 3445"/>
                <a:gd name="T55" fmla="*/ 3496 h 905"/>
                <a:gd name="T56" fmla="+- 0 13091 12372"/>
                <a:gd name="T57" fmla="*/ T56 w 905"/>
                <a:gd name="T58" fmla="+- 0 3532 3445"/>
                <a:gd name="T59" fmla="*/ 3532 h 905"/>
                <a:gd name="T60" fmla="+- 0 13144 12372"/>
                <a:gd name="T61" fmla="*/ T60 w 905"/>
                <a:gd name="T62" fmla="+- 0 3577 3445"/>
                <a:gd name="T63" fmla="*/ 3577 h 905"/>
                <a:gd name="T64" fmla="+- 0 13189 12372"/>
                <a:gd name="T65" fmla="*/ T64 w 905"/>
                <a:gd name="T66" fmla="+- 0 3630 3445"/>
                <a:gd name="T67" fmla="*/ 3630 h 905"/>
                <a:gd name="T68" fmla="+- 0 13226 12372"/>
                <a:gd name="T69" fmla="*/ T68 w 905"/>
                <a:gd name="T70" fmla="+- 0 3689 3445"/>
                <a:gd name="T71" fmla="*/ 3689 h 905"/>
                <a:gd name="T72" fmla="+- 0 13254 12372"/>
                <a:gd name="T73" fmla="*/ T72 w 905"/>
                <a:gd name="T74" fmla="+- 0 3754 3445"/>
                <a:gd name="T75" fmla="*/ 3754 h 905"/>
                <a:gd name="T76" fmla="+- 0 13271 12372"/>
                <a:gd name="T77" fmla="*/ T76 w 905"/>
                <a:gd name="T78" fmla="+- 0 3824 3445"/>
                <a:gd name="T79" fmla="*/ 3824 h 905"/>
                <a:gd name="T80" fmla="+- 0 13277 12372"/>
                <a:gd name="T81" fmla="*/ T80 w 905"/>
                <a:gd name="T82" fmla="+- 0 3897 3445"/>
                <a:gd name="T83" fmla="*/ 3897 h 905"/>
                <a:gd name="T84" fmla="+- 0 13271 12372"/>
                <a:gd name="T85" fmla="*/ T84 w 905"/>
                <a:gd name="T86" fmla="+- 0 3971 3445"/>
                <a:gd name="T87" fmla="*/ 3971 h 905"/>
                <a:gd name="T88" fmla="+- 0 13254 12372"/>
                <a:gd name="T89" fmla="*/ T88 w 905"/>
                <a:gd name="T90" fmla="+- 0 4040 3445"/>
                <a:gd name="T91" fmla="*/ 4040 h 905"/>
                <a:gd name="T92" fmla="+- 0 13226 12372"/>
                <a:gd name="T93" fmla="*/ T92 w 905"/>
                <a:gd name="T94" fmla="+- 0 4105 3445"/>
                <a:gd name="T95" fmla="*/ 4105 h 905"/>
                <a:gd name="T96" fmla="+- 0 13189 12372"/>
                <a:gd name="T97" fmla="*/ T96 w 905"/>
                <a:gd name="T98" fmla="+- 0 4164 3445"/>
                <a:gd name="T99" fmla="*/ 4164 h 905"/>
                <a:gd name="T100" fmla="+- 0 13144 12372"/>
                <a:gd name="T101" fmla="*/ T100 w 905"/>
                <a:gd name="T102" fmla="+- 0 4217 3445"/>
                <a:gd name="T103" fmla="*/ 4217 h 905"/>
                <a:gd name="T104" fmla="+- 0 13091 12372"/>
                <a:gd name="T105" fmla="*/ T104 w 905"/>
                <a:gd name="T106" fmla="+- 0 4262 3445"/>
                <a:gd name="T107" fmla="*/ 4262 h 905"/>
                <a:gd name="T108" fmla="+- 0 13032 12372"/>
                <a:gd name="T109" fmla="*/ T108 w 905"/>
                <a:gd name="T110" fmla="+- 0 4299 3445"/>
                <a:gd name="T111" fmla="*/ 4299 h 905"/>
                <a:gd name="T112" fmla="+- 0 12967 12372"/>
                <a:gd name="T113" fmla="*/ T112 w 905"/>
                <a:gd name="T114" fmla="+- 0 4326 3445"/>
                <a:gd name="T115" fmla="*/ 4326 h 905"/>
                <a:gd name="T116" fmla="+- 0 12898 12372"/>
                <a:gd name="T117" fmla="*/ T116 w 905"/>
                <a:gd name="T118" fmla="+- 0 4343 3445"/>
                <a:gd name="T119" fmla="*/ 4343 h 905"/>
                <a:gd name="T120" fmla="+- 0 12824 12372"/>
                <a:gd name="T121" fmla="*/ T120 w 905"/>
                <a:gd name="T122" fmla="+- 0 4349 3445"/>
                <a:gd name="T123" fmla="*/ 4349 h 905"/>
                <a:gd name="T124" fmla="+- 0 12751 12372"/>
                <a:gd name="T125" fmla="*/ T124 w 905"/>
                <a:gd name="T126" fmla="+- 0 4343 3445"/>
                <a:gd name="T127" fmla="*/ 4343 h 905"/>
                <a:gd name="T128" fmla="+- 0 12682 12372"/>
                <a:gd name="T129" fmla="*/ T128 w 905"/>
                <a:gd name="T130" fmla="+- 0 4326 3445"/>
                <a:gd name="T131" fmla="*/ 4326 h 905"/>
                <a:gd name="T132" fmla="+- 0 12617 12372"/>
                <a:gd name="T133" fmla="*/ T132 w 905"/>
                <a:gd name="T134" fmla="+- 0 4299 3445"/>
                <a:gd name="T135" fmla="*/ 4299 h 905"/>
                <a:gd name="T136" fmla="+- 0 12557 12372"/>
                <a:gd name="T137" fmla="*/ T136 w 905"/>
                <a:gd name="T138" fmla="+- 0 4262 3445"/>
                <a:gd name="T139" fmla="*/ 4262 h 905"/>
                <a:gd name="T140" fmla="+- 0 12505 12372"/>
                <a:gd name="T141" fmla="*/ T140 w 905"/>
                <a:gd name="T142" fmla="+- 0 4217 3445"/>
                <a:gd name="T143" fmla="*/ 4217 h 905"/>
                <a:gd name="T144" fmla="+- 0 12460 12372"/>
                <a:gd name="T145" fmla="*/ T144 w 905"/>
                <a:gd name="T146" fmla="+- 0 4164 3445"/>
                <a:gd name="T147" fmla="*/ 4164 h 905"/>
                <a:gd name="T148" fmla="+- 0 12423 12372"/>
                <a:gd name="T149" fmla="*/ T148 w 905"/>
                <a:gd name="T150" fmla="+- 0 4105 3445"/>
                <a:gd name="T151" fmla="*/ 4105 h 905"/>
                <a:gd name="T152" fmla="+- 0 12395 12372"/>
                <a:gd name="T153" fmla="*/ T152 w 905"/>
                <a:gd name="T154" fmla="+- 0 4040 3445"/>
                <a:gd name="T155" fmla="*/ 4040 h 905"/>
                <a:gd name="T156" fmla="+- 0 12378 12372"/>
                <a:gd name="T157" fmla="*/ T156 w 905"/>
                <a:gd name="T158" fmla="+- 0 3971 3445"/>
                <a:gd name="T159" fmla="*/ 3971 h 905"/>
                <a:gd name="T160" fmla="+- 0 12372 12372"/>
                <a:gd name="T161" fmla="*/ T160 w 905"/>
                <a:gd name="T162" fmla="+- 0 3897 3445"/>
                <a:gd name="T163" fmla="*/ 3897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9"/>
                  </a:lnTo>
                  <a:lnTo>
                    <a:pt x="23" y="309"/>
                  </a:lnTo>
                  <a:lnTo>
                    <a:pt x="51" y="244"/>
                  </a:lnTo>
                  <a:lnTo>
                    <a:pt x="88" y="185"/>
                  </a:lnTo>
                  <a:lnTo>
                    <a:pt x="133" y="132"/>
                  </a:lnTo>
                  <a:lnTo>
                    <a:pt x="185" y="87"/>
                  </a:lnTo>
                  <a:lnTo>
                    <a:pt x="245" y="51"/>
                  </a:lnTo>
                  <a:lnTo>
                    <a:pt x="310" y="23"/>
                  </a:lnTo>
                  <a:lnTo>
                    <a:pt x="379" y="6"/>
                  </a:lnTo>
                  <a:lnTo>
                    <a:pt x="452" y="0"/>
                  </a:lnTo>
                  <a:lnTo>
                    <a:pt x="526" y="6"/>
                  </a:lnTo>
                  <a:lnTo>
                    <a:pt x="595" y="23"/>
                  </a:lnTo>
                  <a:lnTo>
                    <a:pt x="660" y="51"/>
                  </a:lnTo>
                  <a:lnTo>
                    <a:pt x="719" y="87"/>
                  </a:lnTo>
                  <a:lnTo>
                    <a:pt x="772" y="132"/>
                  </a:lnTo>
                  <a:lnTo>
                    <a:pt x="817" y="185"/>
                  </a:lnTo>
                  <a:lnTo>
                    <a:pt x="854" y="244"/>
                  </a:lnTo>
                  <a:lnTo>
                    <a:pt x="882" y="309"/>
                  </a:lnTo>
                  <a:lnTo>
                    <a:pt x="899" y="379"/>
                  </a:lnTo>
                  <a:lnTo>
                    <a:pt x="905" y="452"/>
                  </a:lnTo>
                  <a:lnTo>
                    <a:pt x="899" y="526"/>
                  </a:lnTo>
                  <a:lnTo>
                    <a:pt x="882" y="595"/>
                  </a:lnTo>
                  <a:lnTo>
                    <a:pt x="854" y="660"/>
                  </a:lnTo>
                  <a:lnTo>
                    <a:pt x="817" y="719"/>
                  </a:lnTo>
                  <a:lnTo>
                    <a:pt x="772" y="772"/>
                  </a:lnTo>
                  <a:lnTo>
                    <a:pt x="719" y="817"/>
                  </a:lnTo>
                  <a:lnTo>
                    <a:pt x="660" y="854"/>
                  </a:lnTo>
                  <a:lnTo>
                    <a:pt x="595" y="881"/>
                  </a:lnTo>
                  <a:lnTo>
                    <a:pt x="526" y="898"/>
                  </a:lnTo>
                  <a:lnTo>
                    <a:pt x="452" y="904"/>
                  </a:lnTo>
                  <a:lnTo>
                    <a:pt x="379" y="898"/>
                  </a:lnTo>
                  <a:lnTo>
                    <a:pt x="310" y="881"/>
                  </a:lnTo>
                  <a:lnTo>
                    <a:pt x="245" y="854"/>
                  </a:lnTo>
                  <a:lnTo>
                    <a:pt x="185" y="817"/>
                  </a:lnTo>
                  <a:lnTo>
                    <a:pt x="133" y="772"/>
                  </a:lnTo>
                  <a:lnTo>
                    <a:pt x="88" y="719"/>
                  </a:lnTo>
                  <a:lnTo>
                    <a:pt x="51" y="660"/>
                  </a:lnTo>
                  <a:lnTo>
                    <a:pt x="23" y="595"/>
                  </a:lnTo>
                  <a:lnTo>
                    <a:pt x="6" y="526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81B85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70" name="Picture 98">
              <a:extLst>
                <a:ext uri="{FF2B5EF4-FFF2-40B4-BE49-F238E27FC236}">
                  <a16:creationId xmlns:a16="http://schemas.microsoft.com/office/drawing/2014/main" id="{B6D759E3-548A-4865-9C02-66D5086DD6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" y="3536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Freeform 97">
              <a:extLst>
                <a:ext uri="{FF2B5EF4-FFF2-40B4-BE49-F238E27FC236}">
                  <a16:creationId xmlns:a16="http://schemas.microsoft.com/office/drawing/2014/main" id="{BFDCDFA6-A0BE-45AE-851F-24CF0F225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0" y="3536"/>
              <a:ext cx="905" cy="905"/>
            </a:xfrm>
            <a:custGeom>
              <a:avLst/>
              <a:gdLst>
                <a:gd name="T0" fmla="+- 0 5511 5511"/>
                <a:gd name="T1" fmla="*/ T0 w 905"/>
                <a:gd name="T2" fmla="+- 0 3988 3536"/>
                <a:gd name="T3" fmla="*/ 3988 h 905"/>
                <a:gd name="T4" fmla="+- 0 5517 5511"/>
                <a:gd name="T5" fmla="*/ T4 w 905"/>
                <a:gd name="T6" fmla="+- 0 3915 3536"/>
                <a:gd name="T7" fmla="*/ 3915 h 905"/>
                <a:gd name="T8" fmla="+- 0 5534 5511"/>
                <a:gd name="T9" fmla="*/ T8 w 905"/>
                <a:gd name="T10" fmla="+- 0 3845 3536"/>
                <a:gd name="T11" fmla="*/ 3845 h 905"/>
                <a:gd name="T12" fmla="+- 0 5561 5511"/>
                <a:gd name="T13" fmla="*/ T12 w 905"/>
                <a:gd name="T14" fmla="+- 0 3781 3536"/>
                <a:gd name="T15" fmla="*/ 3781 h 905"/>
                <a:gd name="T16" fmla="+- 0 5598 5511"/>
                <a:gd name="T17" fmla="*/ T16 w 905"/>
                <a:gd name="T18" fmla="+- 0 3721 3536"/>
                <a:gd name="T19" fmla="*/ 3721 h 905"/>
                <a:gd name="T20" fmla="+- 0 5643 5511"/>
                <a:gd name="T21" fmla="*/ T20 w 905"/>
                <a:gd name="T22" fmla="+- 0 3669 3536"/>
                <a:gd name="T23" fmla="*/ 3669 h 905"/>
                <a:gd name="T24" fmla="+- 0 5696 5511"/>
                <a:gd name="T25" fmla="*/ T24 w 905"/>
                <a:gd name="T26" fmla="+- 0 3624 3536"/>
                <a:gd name="T27" fmla="*/ 3624 h 905"/>
                <a:gd name="T28" fmla="+- 0 5755 5511"/>
                <a:gd name="T29" fmla="*/ T28 w 905"/>
                <a:gd name="T30" fmla="+- 0 3587 3536"/>
                <a:gd name="T31" fmla="*/ 3587 h 905"/>
                <a:gd name="T32" fmla="+- 0 5820 5511"/>
                <a:gd name="T33" fmla="*/ T32 w 905"/>
                <a:gd name="T34" fmla="+- 0 3559 3536"/>
                <a:gd name="T35" fmla="*/ 3559 h 905"/>
                <a:gd name="T36" fmla="+- 0 5890 5511"/>
                <a:gd name="T37" fmla="*/ T36 w 905"/>
                <a:gd name="T38" fmla="+- 0 3542 3536"/>
                <a:gd name="T39" fmla="*/ 3542 h 905"/>
                <a:gd name="T40" fmla="+- 0 5963 5511"/>
                <a:gd name="T41" fmla="*/ T40 w 905"/>
                <a:gd name="T42" fmla="+- 0 3536 3536"/>
                <a:gd name="T43" fmla="*/ 3536 h 905"/>
                <a:gd name="T44" fmla="+- 0 6036 5511"/>
                <a:gd name="T45" fmla="*/ T44 w 905"/>
                <a:gd name="T46" fmla="+- 0 3542 3536"/>
                <a:gd name="T47" fmla="*/ 3542 h 905"/>
                <a:gd name="T48" fmla="+- 0 6106 5511"/>
                <a:gd name="T49" fmla="*/ T48 w 905"/>
                <a:gd name="T50" fmla="+- 0 3559 3536"/>
                <a:gd name="T51" fmla="*/ 3559 h 905"/>
                <a:gd name="T52" fmla="+- 0 6171 5511"/>
                <a:gd name="T53" fmla="*/ T52 w 905"/>
                <a:gd name="T54" fmla="+- 0 3587 3536"/>
                <a:gd name="T55" fmla="*/ 3587 h 905"/>
                <a:gd name="T56" fmla="+- 0 6230 5511"/>
                <a:gd name="T57" fmla="*/ T56 w 905"/>
                <a:gd name="T58" fmla="+- 0 3624 3536"/>
                <a:gd name="T59" fmla="*/ 3624 h 905"/>
                <a:gd name="T60" fmla="+- 0 6283 5511"/>
                <a:gd name="T61" fmla="*/ T60 w 905"/>
                <a:gd name="T62" fmla="+- 0 3669 3536"/>
                <a:gd name="T63" fmla="*/ 3669 h 905"/>
                <a:gd name="T64" fmla="+- 0 6328 5511"/>
                <a:gd name="T65" fmla="*/ T64 w 905"/>
                <a:gd name="T66" fmla="+- 0 3721 3536"/>
                <a:gd name="T67" fmla="*/ 3721 h 905"/>
                <a:gd name="T68" fmla="+- 0 6365 5511"/>
                <a:gd name="T69" fmla="*/ T68 w 905"/>
                <a:gd name="T70" fmla="+- 0 3781 3536"/>
                <a:gd name="T71" fmla="*/ 3781 h 905"/>
                <a:gd name="T72" fmla="+- 0 6392 5511"/>
                <a:gd name="T73" fmla="*/ T72 w 905"/>
                <a:gd name="T74" fmla="+- 0 3845 3536"/>
                <a:gd name="T75" fmla="*/ 3845 h 905"/>
                <a:gd name="T76" fmla="+- 0 6409 5511"/>
                <a:gd name="T77" fmla="*/ T76 w 905"/>
                <a:gd name="T78" fmla="+- 0 3915 3536"/>
                <a:gd name="T79" fmla="*/ 3915 h 905"/>
                <a:gd name="T80" fmla="+- 0 6415 5511"/>
                <a:gd name="T81" fmla="*/ T80 w 905"/>
                <a:gd name="T82" fmla="+- 0 3988 3536"/>
                <a:gd name="T83" fmla="*/ 3988 h 905"/>
                <a:gd name="T84" fmla="+- 0 6409 5511"/>
                <a:gd name="T85" fmla="*/ T84 w 905"/>
                <a:gd name="T86" fmla="+- 0 4062 3536"/>
                <a:gd name="T87" fmla="*/ 4062 h 905"/>
                <a:gd name="T88" fmla="+- 0 6392 5511"/>
                <a:gd name="T89" fmla="*/ T88 w 905"/>
                <a:gd name="T90" fmla="+- 0 4131 3536"/>
                <a:gd name="T91" fmla="*/ 4131 h 905"/>
                <a:gd name="T92" fmla="+- 0 6365 5511"/>
                <a:gd name="T93" fmla="*/ T92 w 905"/>
                <a:gd name="T94" fmla="+- 0 4196 3536"/>
                <a:gd name="T95" fmla="*/ 4196 h 905"/>
                <a:gd name="T96" fmla="+- 0 6328 5511"/>
                <a:gd name="T97" fmla="*/ T96 w 905"/>
                <a:gd name="T98" fmla="+- 0 4255 3536"/>
                <a:gd name="T99" fmla="*/ 4255 h 905"/>
                <a:gd name="T100" fmla="+- 0 6283 5511"/>
                <a:gd name="T101" fmla="*/ T100 w 905"/>
                <a:gd name="T102" fmla="+- 0 4308 3536"/>
                <a:gd name="T103" fmla="*/ 4308 h 905"/>
                <a:gd name="T104" fmla="+- 0 6230 5511"/>
                <a:gd name="T105" fmla="*/ T104 w 905"/>
                <a:gd name="T106" fmla="+- 0 4353 3536"/>
                <a:gd name="T107" fmla="*/ 4353 h 905"/>
                <a:gd name="T108" fmla="+- 0 6171 5511"/>
                <a:gd name="T109" fmla="*/ T108 w 905"/>
                <a:gd name="T110" fmla="+- 0 4390 3536"/>
                <a:gd name="T111" fmla="*/ 4390 h 905"/>
                <a:gd name="T112" fmla="+- 0 6106 5511"/>
                <a:gd name="T113" fmla="*/ T112 w 905"/>
                <a:gd name="T114" fmla="+- 0 4417 3536"/>
                <a:gd name="T115" fmla="*/ 4417 h 905"/>
                <a:gd name="T116" fmla="+- 0 6036 5511"/>
                <a:gd name="T117" fmla="*/ T116 w 905"/>
                <a:gd name="T118" fmla="+- 0 4435 3536"/>
                <a:gd name="T119" fmla="*/ 4435 h 905"/>
                <a:gd name="T120" fmla="+- 0 5963 5511"/>
                <a:gd name="T121" fmla="*/ T120 w 905"/>
                <a:gd name="T122" fmla="+- 0 4440 3536"/>
                <a:gd name="T123" fmla="*/ 4440 h 905"/>
                <a:gd name="T124" fmla="+- 0 5890 5511"/>
                <a:gd name="T125" fmla="*/ T124 w 905"/>
                <a:gd name="T126" fmla="+- 0 4435 3536"/>
                <a:gd name="T127" fmla="*/ 4435 h 905"/>
                <a:gd name="T128" fmla="+- 0 5820 5511"/>
                <a:gd name="T129" fmla="*/ T128 w 905"/>
                <a:gd name="T130" fmla="+- 0 4417 3536"/>
                <a:gd name="T131" fmla="*/ 4417 h 905"/>
                <a:gd name="T132" fmla="+- 0 5755 5511"/>
                <a:gd name="T133" fmla="*/ T132 w 905"/>
                <a:gd name="T134" fmla="+- 0 4390 3536"/>
                <a:gd name="T135" fmla="*/ 4390 h 905"/>
                <a:gd name="T136" fmla="+- 0 5696 5511"/>
                <a:gd name="T137" fmla="*/ T136 w 905"/>
                <a:gd name="T138" fmla="+- 0 4353 3536"/>
                <a:gd name="T139" fmla="*/ 4353 h 905"/>
                <a:gd name="T140" fmla="+- 0 5643 5511"/>
                <a:gd name="T141" fmla="*/ T140 w 905"/>
                <a:gd name="T142" fmla="+- 0 4308 3536"/>
                <a:gd name="T143" fmla="*/ 4308 h 905"/>
                <a:gd name="T144" fmla="+- 0 5598 5511"/>
                <a:gd name="T145" fmla="*/ T144 w 905"/>
                <a:gd name="T146" fmla="+- 0 4255 3536"/>
                <a:gd name="T147" fmla="*/ 4255 h 905"/>
                <a:gd name="T148" fmla="+- 0 5561 5511"/>
                <a:gd name="T149" fmla="*/ T148 w 905"/>
                <a:gd name="T150" fmla="+- 0 4196 3536"/>
                <a:gd name="T151" fmla="*/ 4196 h 905"/>
                <a:gd name="T152" fmla="+- 0 5534 5511"/>
                <a:gd name="T153" fmla="*/ T152 w 905"/>
                <a:gd name="T154" fmla="+- 0 4131 3536"/>
                <a:gd name="T155" fmla="*/ 4131 h 905"/>
                <a:gd name="T156" fmla="+- 0 5517 5511"/>
                <a:gd name="T157" fmla="*/ T156 w 905"/>
                <a:gd name="T158" fmla="+- 0 4062 3536"/>
                <a:gd name="T159" fmla="*/ 4062 h 905"/>
                <a:gd name="T160" fmla="+- 0 5511 5511"/>
                <a:gd name="T161" fmla="*/ T160 w 905"/>
                <a:gd name="T162" fmla="+- 0 3988 3536"/>
                <a:gd name="T163" fmla="*/ 3988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9"/>
                  </a:lnTo>
                  <a:lnTo>
                    <a:pt x="23" y="309"/>
                  </a:lnTo>
                  <a:lnTo>
                    <a:pt x="50" y="245"/>
                  </a:lnTo>
                  <a:lnTo>
                    <a:pt x="87" y="185"/>
                  </a:lnTo>
                  <a:lnTo>
                    <a:pt x="132" y="133"/>
                  </a:lnTo>
                  <a:lnTo>
                    <a:pt x="185" y="88"/>
                  </a:lnTo>
                  <a:lnTo>
                    <a:pt x="244" y="51"/>
                  </a:lnTo>
                  <a:lnTo>
                    <a:pt x="309" y="23"/>
                  </a:lnTo>
                  <a:lnTo>
                    <a:pt x="379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60" y="51"/>
                  </a:lnTo>
                  <a:lnTo>
                    <a:pt x="719" y="88"/>
                  </a:lnTo>
                  <a:lnTo>
                    <a:pt x="772" y="133"/>
                  </a:lnTo>
                  <a:lnTo>
                    <a:pt x="817" y="185"/>
                  </a:lnTo>
                  <a:lnTo>
                    <a:pt x="854" y="245"/>
                  </a:lnTo>
                  <a:lnTo>
                    <a:pt x="881" y="309"/>
                  </a:lnTo>
                  <a:lnTo>
                    <a:pt x="898" y="379"/>
                  </a:lnTo>
                  <a:lnTo>
                    <a:pt x="904" y="452"/>
                  </a:lnTo>
                  <a:lnTo>
                    <a:pt x="898" y="526"/>
                  </a:lnTo>
                  <a:lnTo>
                    <a:pt x="881" y="595"/>
                  </a:lnTo>
                  <a:lnTo>
                    <a:pt x="854" y="660"/>
                  </a:lnTo>
                  <a:lnTo>
                    <a:pt x="817" y="719"/>
                  </a:lnTo>
                  <a:lnTo>
                    <a:pt x="772" y="772"/>
                  </a:lnTo>
                  <a:lnTo>
                    <a:pt x="719" y="817"/>
                  </a:lnTo>
                  <a:lnTo>
                    <a:pt x="660" y="854"/>
                  </a:lnTo>
                  <a:lnTo>
                    <a:pt x="595" y="881"/>
                  </a:lnTo>
                  <a:lnTo>
                    <a:pt x="525" y="899"/>
                  </a:lnTo>
                  <a:lnTo>
                    <a:pt x="452" y="904"/>
                  </a:lnTo>
                  <a:lnTo>
                    <a:pt x="379" y="899"/>
                  </a:lnTo>
                  <a:lnTo>
                    <a:pt x="309" y="881"/>
                  </a:lnTo>
                  <a:lnTo>
                    <a:pt x="244" y="854"/>
                  </a:lnTo>
                  <a:lnTo>
                    <a:pt x="185" y="817"/>
                  </a:lnTo>
                  <a:lnTo>
                    <a:pt x="132" y="772"/>
                  </a:lnTo>
                  <a:lnTo>
                    <a:pt x="87" y="719"/>
                  </a:lnTo>
                  <a:lnTo>
                    <a:pt x="50" y="660"/>
                  </a:lnTo>
                  <a:lnTo>
                    <a:pt x="23" y="595"/>
                  </a:lnTo>
                  <a:lnTo>
                    <a:pt x="6" y="526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6CACD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68" name="Picture 96">
              <a:extLst>
                <a:ext uri="{FF2B5EF4-FFF2-40B4-BE49-F238E27FC236}">
                  <a16:creationId xmlns:a16="http://schemas.microsoft.com/office/drawing/2014/main" id="{F1FE4014-24E6-4892-AA61-5985465F02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3" y="5973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Freeform 95">
              <a:extLst>
                <a:ext uri="{FF2B5EF4-FFF2-40B4-BE49-F238E27FC236}">
                  <a16:creationId xmlns:a16="http://schemas.microsoft.com/office/drawing/2014/main" id="{2E57EFB7-C906-4073-BC71-1BECF5090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3" y="5973"/>
              <a:ext cx="905" cy="905"/>
            </a:xfrm>
            <a:custGeom>
              <a:avLst/>
              <a:gdLst>
                <a:gd name="T0" fmla="+- 0 5493 5493"/>
                <a:gd name="T1" fmla="*/ T0 w 905"/>
                <a:gd name="T2" fmla="+- 0 6426 5974"/>
                <a:gd name="T3" fmla="*/ 6426 h 905"/>
                <a:gd name="T4" fmla="+- 0 5499 5493"/>
                <a:gd name="T5" fmla="*/ T4 w 905"/>
                <a:gd name="T6" fmla="+- 0 6352 5974"/>
                <a:gd name="T7" fmla="*/ 6352 h 905"/>
                <a:gd name="T8" fmla="+- 0 5516 5493"/>
                <a:gd name="T9" fmla="*/ T8 w 905"/>
                <a:gd name="T10" fmla="+- 0 6283 5974"/>
                <a:gd name="T11" fmla="*/ 6283 h 905"/>
                <a:gd name="T12" fmla="+- 0 5543 5493"/>
                <a:gd name="T13" fmla="*/ T12 w 905"/>
                <a:gd name="T14" fmla="+- 0 6218 5974"/>
                <a:gd name="T15" fmla="*/ 6218 h 905"/>
                <a:gd name="T16" fmla="+- 0 5580 5493"/>
                <a:gd name="T17" fmla="*/ T16 w 905"/>
                <a:gd name="T18" fmla="+- 0 6159 5974"/>
                <a:gd name="T19" fmla="*/ 6159 h 905"/>
                <a:gd name="T20" fmla="+- 0 5625 5493"/>
                <a:gd name="T21" fmla="*/ T20 w 905"/>
                <a:gd name="T22" fmla="+- 0 6106 5974"/>
                <a:gd name="T23" fmla="*/ 6106 h 905"/>
                <a:gd name="T24" fmla="+- 0 5678 5493"/>
                <a:gd name="T25" fmla="*/ T24 w 905"/>
                <a:gd name="T26" fmla="+- 0 6061 5974"/>
                <a:gd name="T27" fmla="*/ 6061 h 905"/>
                <a:gd name="T28" fmla="+- 0 5737 5493"/>
                <a:gd name="T29" fmla="*/ T28 w 905"/>
                <a:gd name="T30" fmla="+- 0 6024 5974"/>
                <a:gd name="T31" fmla="*/ 6024 h 905"/>
                <a:gd name="T32" fmla="+- 0 5802 5493"/>
                <a:gd name="T33" fmla="*/ T32 w 905"/>
                <a:gd name="T34" fmla="+- 0 5997 5974"/>
                <a:gd name="T35" fmla="*/ 5997 h 905"/>
                <a:gd name="T36" fmla="+- 0 5872 5493"/>
                <a:gd name="T37" fmla="*/ T36 w 905"/>
                <a:gd name="T38" fmla="+- 0 5980 5974"/>
                <a:gd name="T39" fmla="*/ 5980 h 905"/>
                <a:gd name="T40" fmla="+- 0 5945 5493"/>
                <a:gd name="T41" fmla="*/ T40 w 905"/>
                <a:gd name="T42" fmla="+- 0 5974 5974"/>
                <a:gd name="T43" fmla="*/ 5974 h 905"/>
                <a:gd name="T44" fmla="+- 0 6018 5493"/>
                <a:gd name="T45" fmla="*/ T44 w 905"/>
                <a:gd name="T46" fmla="+- 0 5980 5974"/>
                <a:gd name="T47" fmla="*/ 5980 h 905"/>
                <a:gd name="T48" fmla="+- 0 6088 5493"/>
                <a:gd name="T49" fmla="*/ T48 w 905"/>
                <a:gd name="T50" fmla="+- 0 5997 5974"/>
                <a:gd name="T51" fmla="*/ 5997 h 905"/>
                <a:gd name="T52" fmla="+- 0 6153 5493"/>
                <a:gd name="T53" fmla="*/ T52 w 905"/>
                <a:gd name="T54" fmla="+- 0 6024 5974"/>
                <a:gd name="T55" fmla="*/ 6024 h 905"/>
                <a:gd name="T56" fmla="+- 0 6212 5493"/>
                <a:gd name="T57" fmla="*/ T56 w 905"/>
                <a:gd name="T58" fmla="+- 0 6061 5974"/>
                <a:gd name="T59" fmla="*/ 6061 h 905"/>
                <a:gd name="T60" fmla="+- 0 6265 5493"/>
                <a:gd name="T61" fmla="*/ T60 w 905"/>
                <a:gd name="T62" fmla="+- 0 6106 5974"/>
                <a:gd name="T63" fmla="*/ 6106 h 905"/>
                <a:gd name="T64" fmla="+- 0 6310 5493"/>
                <a:gd name="T65" fmla="*/ T64 w 905"/>
                <a:gd name="T66" fmla="+- 0 6159 5974"/>
                <a:gd name="T67" fmla="*/ 6159 h 905"/>
                <a:gd name="T68" fmla="+- 0 6347 5493"/>
                <a:gd name="T69" fmla="*/ T68 w 905"/>
                <a:gd name="T70" fmla="+- 0 6218 5974"/>
                <a:gd name="T71" fmla="*/ 6218 h 905"/>
                <a:gd name="T72" fmla="+- 0 6374 5493"/>
                <a:gd name="T73" fmla="*/ T72 w 905"/>
                <a:gd name="T74" fmla="+- 0 6283 5974"/>
                <a:gd name="T75" fmla="*/ 6283 h 905"/>
                <a:gd name="T76" fmla="+- 0 6391 5493"/>
                <a:gd name="T77" fmla="*/ T76 w 905"/>
                <a:gd name="T78" fmla="+- 0 6352 5974"/>
                <a:gd name="T79" fmla="*/ 6352 h 905"/>
                <a:gd name="T80" fmla="+- 0 6397 5493"/>
                <a:gd name="T81" fmla="*/ T80 w 905"/>
                <a:gd name="T82" fmla="+- 0 6426 5974"/>
                <a:gd name="T83" fmla="*/ 6426 h 905"/>
                <a:gd name="T84" fmla="+- 0 6391 5493"/>
                <a:gd name="T85" fmla="*/ T84 w 905"/>
                <a:gd name="T86" fmla="+- 0 6499 5974"/>
                <a:gd name="T87" fmla="*/ 6499 h 905"/>
                <a:gd name="T88" fmla="+- 0 6374 5493"/>
                <a:gd name="T89" fmla="*/ T88 w 905"/>
                <a:gd name="T90" fmla="+- 0 6569 5974"/>
                <a:gd name="T91" fmla="*/ 6569 h 905"/>
                <a:gd name="T92" fmla="+- 0 6347 5493"/>
                <a:gd name="T93" fmla="*/ T92 w 905"/>
                <a:gd name="T94" fmla="+- 0 6633 5974"/>
                <a:gd name="T95" fmla="*/ 6633 h 905"/>
                <a:gd name="T96" fmla="+- 0 6310 5493"/>
                <a:gd name="T97" fmla="*/ T96 w 905"/>
                <a:gd name="T98" fmla="+- 0 6693 5974"/>
                <a:gd name="T99" fmla="*/ 6693 h 905"/>
                <a:gd name="T100" fmla="+- 0 6265 5493"/>
                <a:gd name="T101" fmla="*/ T100 w 905"/>
                <a:gd name="T102" fmla="+- 0 6745 5974"/>
                <a:gd name="T103" fmla="*/ 6745 h 905"/>
                <a:gd name="T104" fmla="+- 0 6212 5493"/>
                <a:gd name="T105" fmla="*/ T104 w 905"/>
                <a:gd name="T106" fmla="+- 0 6791 5974"/>
                <a:gd name="T107" fmla="*/ 6791 h 905"/>
                <a:gd name="T108" fmla="+- 0 6153 5493"/>
                <a:gd name="T109" fmla="*/ T108 w 905"/>
                <a:gd name="T110" fmla="+- 0 6827 5974"/>
                <a:gd name="T111" fmla="*/ 6827 h 905"/>
                <a:gd name="T112" fmla="+- 0 6088 5493"/>
                <a:gd name="T113" fmla="*/ T112 w 905"/>
                <a:gd name="T114" fmla="+- 0 6855 5974"/>
                <a:gd name="T115" fmla="*/ 6855 h 905"/>
                <a:gd name="T116" fmla="+- 0 6018 5493"/>
                <a:gd name="T117" fmla="*/ T116 w 905"/>
                <a:gd name="T118" fmla="+- 0 6872 5974"/>
                <a:gd name="T119" fmla="*/ 6872 h 905"/>
                <a:gd name="T120" fmla="+- 0 5945 5493"/>
                <a:gd name="T121" fmla="*/ T120 w 905"/>
                <a:gd name="T122" fmla="+- 0 6878 5974"/>
                <a:gd name="T123" fmla="*/ 6878 h 905"/>
                <a:gd name="T124" fmla="+- 0 5872 5493"/>
                <a:gd name="T125" fmla="*/ T124 w 905"/>
                <a:gd name="T126" fmla="+- 0 6872 5974"/>
                <a:gd name="T127" fmla="*/ 6872 h 905"/>
                <a:gd name="T128" fmla="+- 0 5802 5493"/>
                <a:gd name="T129" fmla="*/ T128 w 905"/>
                <a:gd name="T130" fmla="+- 0 6855 5974"/>
                <a:gd name="T131" fmla="*/ 6855 h 905"/>
                <a:gd name="T132" fmla="+- 0 5737 5493"/>
                <a:gd name="T133" fmla="*/ T132 w 905"/>
                <a:gd name="T134" fmla="+- 0 6827 5974"/>
                <a:gd name="T135" fmla="*/ 6827 h 905"/>
                <a:gd name="T136" fmla="+- 0 5678 5493"/>
                <a:gd name="T137" fmla="*/ T136 w 905"/>
                <a:gd name="T138" fmla="+- 0 6791 5974"/>
                <a:gd name="T139" fmla="*/ 6791 h 905"/>
                <a:gd name="T140" fmla="+- 0 5625 5493"/>
                <a:gd name="T141" fmla="*/ T140 w 905"/>
                <a:gd name="T142" fmla="+- 0 6745 5974"/>
                <a:gd name="T143" fmla="*/ 6745 h 905"/>
                <a:gd name="T144" fmla="+- 0 5580 5493"/>
                <a:gd name="T145" fmla="*/ T144 w 905"/>
                <a:gd name="T146" fmla="+- 0 6693 5974"/>
                <a:gd name="T147" fmla="*/ 6693 h 905"/>
                <a:gd name="T148" fmla="+- 0 5543 5493"/>
                <a:gd name="T149" fmla="*/ T148 w 905"/>
                <a:gd name="T150" fmla="+- 0 6633 5974"/>
                <a:gd name="T151" fmla="*/ 6633 h 905"/>
                <a:gd name="T152" fmla="+- 0 5516 5493"/>
                <a:gd name="T153" fmla="*/ T152 w 905"/>
                <a:gd name="T154" fmla="+- 0 6569 5974"/>
                <a:gd name="T155" fmla="*/ 6569 h 905"/>
                <a:gd name="T156" fmla="+- 0 5499 5493"/>
                <a:gd name="T157" fmla="*/ T156 w 905"/>
                <a:gd name="T158" fmla="+- 0 6499 5974"/>
                <a:gd name="T159" fmla="*/ 6499 h 905"/>
                <a:gd name="T160" fmla="+- 0 5493 5493"/>
                <a:gd name="T161" fmla="*/ T160 w 905"/>
                <a:gd name="T162" fmla="+- 0 6426 5974"/>
                <a:gd name="T163" fmla="*/ 6426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8"/>
                  </a:lnTo>
                  <a:lnTo>
                    <a:pt x="23" y="309"/>
                  </a:lnTo>
                  <a:lnTo>
                    <a:pt x="50" y="244"/>
                  </a:lnTo>
                  <a:lnTo>
                    <a:pt x="87" y="185"/>
                  </a:lnTo>
                  <a:lnTo>
                    <a:pt x="132" y="132"/>
                  </a:lnTo>
                  <a:lnTo>
                    <a:pt x="185" y="87"/>
                  </a:lnTo>
                  <a:lnTo>
                    <a:pt x="244" y="50"/>
                  </a:lnTo>
                  <a:lnTo>
                    <a:pt x="309" y="23"/>
                  </a:lnTo>
                  <a:lnTo>
                    <a:pt x="379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60" y="50"/>
                  </a:lnTo>
                  <a:lnTo>
                    <a:pt x="719" y="87"/>
                  </a:lnTo>
                  <a:lnTo>
                    <a:pt x="772" y="132"/>
                  </a:lnTo>
                  <a:lnTo>
                    <a:pt x="817" y="185"/>
                  </a:lnTo>
                  <a:lnTo>
                    <a:pt x="854" y="244"/>
                  </a:lnTo>
                  <a:lnTo>
                    <a:pt x="881" y="309"/>
                  </a:lnTo>
                  <a:lnTo>
                    <a:pt x="898" y="378"/>
                  </a:lnTo>
                  <a:lnTo>
                    <a:pt x="904" y="452"/>
                  </a:lnTo>
                  <a:lnTo>
                    <a:pt x="898" y="525"/>
                  </a:lnTo>
                  <a:lnTo>
                    <a:pt x="881" y="595"/>
                  </a:lnTo>
                  <a:lnTo>
                    <a:pt x="854" y="659"/>
                  </a:lnTo>
                  <a:lnTo>
                    <a:pt x="817" y="719"/>
                  </a:lnTo>
                  <a:lnTo>
                    <a:pt x="772" y="771"/>
                  </a:lnTo>
                  <a:lnTo>
                    <a:pt x="719" y="817"/>
                  </a:lnTo>
                  <a:lnTo>
                    <a:pt x="660" y="853"/>
                  </a:lnTo>
                  <a:lnTo>
                    <a:pt x="595" y="881"/>
                  </a:lnTo>
                  <a:lnTo>
                    <a:pt x="525" y="898"/>
                  </a:lnTo>
                  <a:lnTo>
                    <a:pt x="452" y="904"/>
                  </a:lnTo>
                  <a:lnTo>
                    <a:pt x="379" y="898"/>
                  </a:lnTo>
                  <a:lnTo>
                    <a:pt x="309" y="881"/>
                  </a:lnTo>
                  <a:lnTo>
                    <a:pt x="244" y="853"/>
                  </a:lnTo>
                  <a:lnTo>
                    <a:pt x="185" y="817"/>
                  </a:lnTo>
                  <a:lnTo>
                    <a:pt x="132" y="771"/>
                  </a:lnTo>
                  <a:lnTo>
                    <a:pt x="87" y="719"/>
                  </a:lnTo>
                  <a:lnTo>
                    <a:pt x="50" y="659"/>
                  </a:lnTo>
                  <a:lnTo>
                    <a:pt x="23" y="595"/>
                  </a:lnTo>
                  <a:lnTo>
                    <a:pt x="6" y="525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6CACD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94">
              <a:extLst>
                <a:ext uri="{FF2B5EF4-FFF2-40B4-BE49-F238E27FC236}">
                  <a16:creationId xmlns:a16="http://schemas.microsoft.com/office/drawing/2014/main" id="{C6FA9686-D377-467E-B976-6AB7E14F1A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66" y="6544"/>
              <a:ext cx="2451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3">
              <a:extLst>
                <a:ext uri="{FF2B5EF4-FFF2-40B4-BE49-F238E27FC236}">
                  <a16:creationId xmlns:a16="http://schemas.microsoft.com/office/drawing/2014/main" id="{3E5FC5C8-004D-44B3-AB6B-E113758C39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2" y="4047"/>
              <a:ext cx="128" cy="128"/>
            </a:xfrm>
            <a:custGeom>
              <a:avLst/>
              <a:gdLst>
                <a:gd name="T0" fmla="+- 0 5446 5318"/>
                <a:gd name="T1" fmla="*/ T0 w 128"/>
                <a:gd name="T2" fmla="+- 0 4047 4047"/>
                <a:gd name="T3" fmla="*/ 4047 h 128"/>
                <a:gd name="T4" fmla="+- 0 5318 5318"/>
                <a:gd name="T5" fmla="*/ T4 w 128"/>
                <a:gd name="T6" fmla="+- 0 4090 4047"/>
                <a:gd name="T7" fmla="*/ 4090 h 128"/>
                <a:gd name="T8" fmla="+- 0 5404 5318"/>
                <a:gd name="T9" fmla="*/ T8 w 128"/>
                <a:gd name="T10" fmla="+- 0 4175 4047"/>
                <a:gd name="T11" fmla="*/ 4175 h 128"/>
                <a:gd name="T12" fmla="+- 0 5446 5318"/>
                <a:gd name="T13" fmla="*/ T12 w 128"/>
                <a:gd name="T14" fmla="+- 0 4047 4047"/>
                <a:gd name="T15" fmla="*/ 4047 h 12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8" h="128">
                  <a:moveTo>
                    <a:pt x="128" y="0"/>
                  </a:moveTo>
                  <a:lnTo>
                    <a:pt x="0" y="43"/>
                  </a:lnTo>
                  <a:lnTo>
                    <a:pt x="86" y="128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92">
              <a:extLst>
                <a:ext uri="{FF2B5EF4-FFF2-40B4-BE49-F238E27FC236}">
                  <a16:creationId xmlns:a16="http://schemas.microsoft.com/office/drawing/2014/main" id="{DE251448-267E-4AFB-8961-3F3E1C753D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0" y="3971"/>
              <a:ext cx="2411" cy="250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91">
              <a:extLst>
                <a:ext uri="{FF2B5EF4-FFF2-40B4-BE49-F238E27FC236}">
                  <a16:creationId xmlns:a16="http://schemas.microsoft.com/office/drawing/2014/main" id="{3FAD1B91-9D77-49A3-B9B6-34D43DB41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2" y="6376"/>
              <a:ext cx="127" cy="129"/>
            </a:xfrm>
            <a:custGeom>
              <a:avLst/>
              <a:gdLst>
                <a:gd name="T0" fmla="+- 0 5419 5332"/>
                <a:gd name="T1" fmla="*/ T0 w 127"/>
                <a:gd name="T2" fmla="+- 0 6377 6377"/>
                <a:gd name="T3" fmla="*/ 6377 h 129"/>
                <a:gd name="T4" fmla="+- 0 5332 5332"/>
                <a:gd name="T5" fmla="*/ T4 w 127"/>
                <a:gd name="T6" fmla="+- 0 6460 6377"/>
                <a:gd name="T7" fmla="*/ 6460 h 129"/>
                <a:gd name="T8" fmla="+- 0 5459 5332"/>
                <a:gd name="T9" fmla="*/ T8 w 127"/>
                <a:gd name="T10" fmla="+- 0 6505 6377"/>
                <a:gd name="T11" fmla="*/ 6505 h 129"/>
                <a:gd name="T12" fmla="+- 0 5419 5332"/>
                <a:gd name="T13" fmla="*/ T12 w 127"/>
                <a:gd name="T14" fmla="+- 0 6377 6377"/>
                <a:gd name="T15" fmla="*/ 6377 h 12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7" h="129">
                  <a:moveTo>
                    <a:pt x="87" y="0"/>
                  </a:moveTo>
                  <a:lnTo>
                    <a:pt x="0" y="83"/>
                  </a:lnTo>
                  <a:lnTo>
                    <a:pt x="127" y="128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90">
              <a:extLst>
                <a:ext uri="{FF2B5EF4-FFF2-40B4-BE49-F238E27FC236}">
                  <a16:creationId xmlns:a16="http://schemas.microsoft.com/office/drawing/2014/main" id="{7D374326-4B0E-4D25-ACDF-64F7799B80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5" y="6551"/>
              <a:ext cx="2443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9">
              <a:extLst>
                <a:ext uri="{FF2B5EF4-FFF2-40B4-BE49-F238E27FC236}">
                  <a16:creationId xmlns:a16="http://schemas.microsoft.com/office/drawing/2014/main" id="{BF90EB1A-46CC-4C23-9906-94890913A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8" y="6491"/>
              <a:ext cx="120" cy="120"/>
            </a:xfrm>
            <a:custGeom>
              <a:avLst/>
              <a:gdLst>
                <a:gd name="T0" fmla="+- 0 5348 5348"/>
                <a:gd name="T1" fmla="*/ T0 w 120"/>
                <a:gd name="T2" fmla="+- 0 6491 6491"/>
                <a:gd name="T3" fmla="*/ 6491 h 120"/>
                <a:gd name="T4" fmla="+- 0 5348 5348"/>
                <a:gd name="T5" fmla="*/ T4 w 120"/>
                <a:gd name="T6" fmla="+- 0 6611 6491"/>
                <a:gd name="T7" fmla="*/ 6611 h 120"/>
                <a:gd name="T8" fmla="+- 0 5468 5348"/>
                <a:gd name="T9" fmla="*/ T8 w 120"/>
                <a:gd name="T10" fmla="+- 0 6551 6491"/>
                <a:gd name="T11" fmla="*/ 6551 h 120"/>
                <a:gd name="T12" fmla="+- 0 5348 5348"/>
                <a:gd name="T13" fmla="*/ T12 w 120"/>
                <a:gd name="T14" fmla="+- 0 6491 6491"/>
                <a:gd name="T15" fmla="*/ 6491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88">
              <a:extLst>
                <a:ext uri="{FF2B5EF4-FFF2-40B4-BE49-F238E27FC236}">
                  <a16:creationId xmlns:a16="http://schemas.microsoft.com/office/drawing/2014/main" id="{A4654469-A13D-4E07-8173-F1715FA6F2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5" y="3971"/>
              <a:ext cx="2443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87">
              <a:extLst>
                <a:ext uri="{FF2B5EF4-FFF2-40B4-BE49-F238E27FC236}">
                  <a16:creationId xmlns:a16="http://schemas.microsoft.com/office/drawing/2014/main" id="{69C0E42E-53C6-4FAD-AB0E-C30EF3D6A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8" y="3911"/>
              <a:ext cx="120" cy="120"/>
            </a:xfrm>
            <a:custGeom>
              <a:avLst/>
              <a:gdLst>
                <a:gd name="T0" fmla="+- 0 5348 5348"/>
                <a:gd name="T1" fmla="*/ T0 w 120"/>
                <a:gd name="T2" fmla="+- 0 3911 3911"/>
                <a:gd name="T3" fmla="*/ 3911 h 120"/>
                <a:gd name="T4" fmla="+- 0 5348 5348"/>
                <a:gd name="T5" fmla="*/ T4 w 120"/>
                <a:gd name="T6" fmla="+- 0 4031 3911"/>
                <a:gd name="T7" fmla="*/ 4031 h 120"/>
                <a:gd name="T8" fmla="+- 0 5468 5348"/>
                <a:gd name="T9" fmla="*/ T8 w 120"/>
                <a:gd name="T10" fmla="+- 0 3971 3911"/>
                <a:gd name="T11" fmla="*/ 3971 h 120"/>
                <a:gd name="T12" fmla="+- 0 5348 5348"/>
                <a:gd name="T13" fmla="*/ T12 w 120"/>
                <a:gd name="T14" fmla="+- 0 3911 3911"/>
                <a:gd name="T15" fmla="*/ 3911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58" name="Picture 86">
              <a:extLst>
                <a:ext uri="{FF2B5EF4-FFF2-40B4-BE49-F238E27FC236}">
                  <a16:creationId xmlns:a16="http://schemas.microsoft.com/office/drawing/2014/main" id="{BE3BD1EA-1073-443B-8F1B-1F7F617618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0" y="3487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Freeform 85">
              <a:extLst>
                <a:ext uri="{FF2B5EF4-FFF2-40B4-BE49-F238E27FC236}">
                  <a16:creationId xmlns:a16="http://schemas.microsoft.com/office/drawing/2014/main" id="{8AF9729A-5AC8-47BC-8717-B1808C4E2C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0" y="3487"/>
              <a:ext cx="905" cy="905"/>
            </a:xfrm>
            <a:custGeom>
              <a:avLst/>
              <a:gdLst>
                <a:gd name="T0" fmla="+- 0 8981 8981"/>
                <a:gd name="T1" fmla="*/ T0 w 905"/>
                <a:gd name="T2" fmla="+- 0 3940 3488"/>
                <a:gd name="T3" fmla="*/ 3940 h 905"/>
                <a:gd name="T4" fmla="+- 0 8987 8981"/>
                <a:gd name="T5" fmla="*/ T4 w 905"/>
                <a:gd name="T6" fmla="+- 0 3867 3488"/>
                <a:gd name="T7" fmla="*/ 3867 h 905"/>
                <a:gd name="T8" fmla="+- 0 9004 8981"/>
                <a:gd name="T9" fmla="*/ T8 w 905"/>
                <a:gd name="T10" fmla="+- 0 3797 3488"/>
                <a:gd name="T11" fmla="*/ 3797 h 905"/>
                <a:gd name="T12" fmla="+- 0 9031 8981"/>
                <a:gd name="T13" fmla="*/ T12 w 905"/>
                <a:gd name="T14" fmla="+- 0 3732 3488"/>
                <a:gd name="T15" fmla="*/ 3732 h 905"/>
                <a:gd name="T16" fmla="+- 0 9068 8981"/>
                <a:gd name="T17" fmla="*/ T16 w 905"/>
                <a:gd name="T18" fmla="+- 0 3673 3488"/>
                <a:gd name="T19" fmla="*/ 3673 h 905"/>
                <a:gd name="T20" fmla="+- 0 9113 8981"/>
                <a:gd name="T21" fmla="*/ T20 w 905"/>
                <a:gd name="T22" fmla="+- 0 3620 3488"/>
                <a:gd name="T23" fmla="*/ 3620 h 905"/>
                <a:gd name="T24" fmla="+- 0 9166 8981"/>
                <a:gd name="T25" fmla="*/ T24 w 905"/>
                <a:gd name="T26" fmla="+- 0 3575 3488"/>
                <a:gd name="T27" fmla="*/ 3575 h 905"/>
                <a:gd name="T28" fmla="+- 0 9225 8981"/>
                <a:gd name="T29" fmla="*/ T28 w 905"/>
                <a:gd name="T30" fmla="+- 0 3538 3488"/>
                <a:gd name="T31" fmla="*/ 3538 h 905"/>
                <a:gd name="T32" fmla="+- 0 9290 8981"/>
                <a:gd name="T33" fmla="*/ T32 w 905"/>
                <a:gd name="T34" fmla="+- 0 3511 3488"/>
                <a:gd name="T35" fmla="*/ 3511 h 905"/>
                <a:gd name="T36" fmla="+- 0 9359 8981"/>
                <a:gd name="T37" fmla="*/ T36 w 905"/>
                <a:gd name="T38" fmla="+- 0 3494 3488"/>
                <a:gd name="T39" fmla="*/ 3494 h 905"/>
                <a:gd name="T40" fmla="+- 0 9433 8981"/>
                <a:gd name="T41" fmla="*/ T40 w 905"/>
                <a:gd name="T42" fmla="+- 0 3488 3488"/>
                <a:gd name="T43" fmla="*/ 3488 h 905"/>
                <a:gd name="T44" fmla="+- 0 9506 8981"/>
                <a:gd name="T45" fmla="*/ T44 w 905"/>
                <a:gd name="T46" fmla="+- 0 3494 3488"/>
                <a:gd name="T47" fmla="*/ 3494 h 905"/>
                <a:gd name="T48" fmla="+- 0 9576 8981"/>
                <a:gd name="T49" fmla="*/ T48 w 905"/>
                <a:gd name="T50" fmla="+- 0 3511 3488"/>
                <a:gd name="T51" fmla="*/ 3511 h 905"/>
                <a:gd name="T52" fmla="+- 0 9641 8981"/>
                <a:gd name="T53" fmla="*/ T52 w 905"/>
                <a:gd name="T54" fmla="+- 0 3538 3488"/>
                <a:gd name="T55" fmla="*/ 3538 h 905"/>
                <a:gd name="T56" fmla="+- 0 9700 8981"/>
                <a:gd name="T57" fmla="*/ T56 w 905"/>
                <a:gd name="T58" fmla="+- 0 3575 3488"/>
                <a:gd name="T59" fmla="*/ 3575 h 905"/>
                <a:gd name="T60" fmla="+- 0 9752 8981"/>
                <a:gd name="T61" fmla="*/ T60 w 905"/>
                <a:gd name="T62" fmla="+- 0 3620 3488"/>
                <a:gd name="T63" fmla="*/ 3620 h 905"/>
                <a:gd name="T64" fmla="+- 0 9798 8981"/>
                <a:gd name="T65" fmla="*/ T64 w 905"/>
                <a:gd name="T66" fmla="+- 0 3673 3488"/>
                <a:gd name="T67" fmla="*/ 3673 h 905"/>
                <a:gd name="T68" fmla="+- 0 9834 8981"/>
                <a:gd name="T69" fmla="*/ T68 w 905"/>
                <a:gd name="T70" fmla="+- 0 3732 3488"/>
                <a:gd name="T71" fmla="*/ 3732 h 905"/>
                <a:gd name="T72" fmla="+- 0 9862 8981"/>
                <a:gd name="T73" fmla="*/ T72 w 905"/>
                <a:gd name="T74" fmla="+- 0 3797 3488"/>
                <a:gd name="T75" fmla="*/ 3797 h 905"/>
                <a:gd name="T76" fmla="+- 0 9879 8981"/>
                <a:gd name="T77" fmla="*/ T76 w 905"/>
                <a:gd name="T78" fmla="+- 0 3867 3488"/>
                <a:gd name="T79" fmla="*/ 3867 h 905"/>
                <a:gd name="T80" fmla="+- 0 9885 8981"/>
                <a:gd name="T81" fmla="*/ T80 w 905"/>
                <a:gd name="T82" fmla="+- 0 3940 3488"/>
                <a:gd name="T83" fmla="*/ 3940 h 905"/>
                <a:gd name="T84" fmla="+- 0 9879 8981"/>
                <a:gd name="T85" fmla="*/ T84 w 905"/>
                <a:gd name="T86" fmla="+- 0 4013 3488"/>
                <a:gd name="T87" fmla="*/ 4013 h 905"/>
                <a:gd name="T88" fmla="+- 0 9862 8981"/>
                <a:gd name="T89" fmla="*/ T88 w 905"/>
                <a:gd name="T90" fmla="+- 0 4083 3488"/>
                <a:gd name="T91" fmla="*/ 4083 h 905"/>
                <a:gd name="T92" fmla="+- 0 9834 8981"/>
                <a:gd name="T93" fmla="*/ T92 w 905"/>
                <a:gd name="T94" fmla="+- 0 4148 3488"/>
                <a:gd name="T95" fmla="*/ 4148 h 905"/>
                <a:gd name="T96" fmla="+- 0 9798 8981"/>
                <a:gd name="T97" fmla="*/ T96 w 905"/>
                <a:gd name="T98" fmla="+- 0 4207 3488"/>
                <a:gd name="T99" fmla="*/ 4207 h 905"/>
                <a:gd name="T100" fmla="+- 0 9752 8981"/>
                <a:gd name="T101" fmla="*/ T100 w 905"/>
                <a:gd name="T102" fmla="+- 0 4260 3488"/>
                <a:gd name="T103" fmla="*/ 4260 h 905"/>
                <a:gd name="T104" fmla="+- 0 9700 8981"/>
                <a:gd name="T105" fmla="*/ T104 w 905"/>
                <a:gd name="T106" fmla="+- 0 4305 3488"/>
                <a:gd name="T107" fmla="*/ 4305 h 905"/>
                <a:gd name="T108" fmla="+- 0 9641 8981"/>
                <a:gd name="T109" fmla="*/ T108 w 905"/>
                <a:gd name="T110" fmla="+- 0 4342 3488"/>
                <a:gd name="T111" fmla="*/ 4342 h 905"/>
                <a:gd name="T112" fmla="+- 0 9576 8981"/>
                <a:gd name="T113" fmla="*/ T112 w 905"/>
                <a:gd name="T114" fmla="+- 0 4369 3488"/>
                <a:gd name="T115" fmla="*/ 4369 h 905"/>
                <a:gd name="T116" fmla="+- 0 9506 8981"/>
                <a:gd name="T117" fmla="*/ T116 w 905"/>
                <a:gd name="T118" fmla="+- 0 4386 3488"/>
                <a:gd name="T119" fmla="*/ 4386 h 905"/>
                <a:gd name="T120" fmla="+- 0 9433 8981"/>
                <a:gd name="T121" fmla="*/ T120 w 905"/>
                <a:gd name="T122" fmla="+- 0 4392 3488"/>
                <a:gd name="T123" fmla="*/ 4392 h 905"/>
                <a:gd name="T124" fmla="+- 0 9359 8981"/>
                <a:gd name="T125" fmla="*/ T124 w 905"/>
                <a:gd name="T126" fmla="+- 0 4386 3488"/>
                <a:gd name="T127" fmla="*/ 4386 h 905"/>
                <a:gd name="T128" fmla="+- 0 9290 8981"/>
                <a:gd name="T129" fmla="*/ T128 w 905"/>
                <a:gd name="T130" fmla="+- 0 4369 3488"/>
                <a:gd name="T131" fmla="*/ 4369 h 905"/>
                <a:gd name="T132" fmla="+- 0 9225 8981"/>
                <a:gd name="T133" fmla="*/ T132 w 905"/>
                <a:gd name="T134" fmla="+- 0 4342 3488"/>
                <a:gd name="T135" fmla="*/ 4342 h 905"/>
                <a:gd name="T136" fmla="+- 0 9166 8981"/>
                <a:gd name="T137" fmla="*/ T136 w 905"/>
                <a:gd name="T138" fmla="+- 0 4305 3488"/>
                <a:gd name="T139" fmla="*/ 4305 h 905"/>
                <a:gd name="T140" fmla="+- 0 9113 8981"/>
                <a:gd name="T141" fmla="*/ T140 w 905"/>
                <a:gd name="T142" fmla="+- 0 4260 3488"/>
                <a:gd name="T143" fmla="*/ 4260 h 905"/>
                <a:gd name="T144" fmla="+- 0 9068 8981"/>
                <a:gd name="T145" fmla="*/ T144 w 905"/>
                <a:gd name="T146" fmla="+- 0 4207 3488"/>
                <a:gd name="T147" fmla="*/ 4207 h 905"/>
                <a:gd name="T148" fmla="+- 0 9031 8981"/>
                <a:gd name="T149" fmla="*/ T148 w 905"/>
                <a:gd name="T150" fmla="+- 0 4148 3488"/>
                <a:gd name="T151" fmla="*/ 4148 h 905"/>
                <a:gd name="T152" fmla="+- 0 9004 8981"/>
                <a:gd name="T153" fmla="*/ T152 w 905"/>
                <a:gd name="T154" fmla="+- 0 4083 3488"/>
                <a:gd name="T155" fmla="*/ 4083 h 905"/>
                <a:gd name="T156" fmla="+- 0 8987 8981"/>
                <a:gd name="T157" fmla="*/ T156 w 905"/>
                <a:gd name="T158" fmla="+- 0 4013 3488"/>
                <a:gd name="T159" fmla="*/ 4013 h 905"/>
                <a:gd name="T160" fmla="+- 0 8981 8981"/>
                <a:gd name="T161" fmla="*/ T160 w 905"/>
                <a:gd name="T162" fmla="+- 0 3940 3488"/>
                <a:gd name="T163" fmla="*/ 3940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9"/>
                  </a:lnTo>
                  <a:lnTo>
                    <a:pt x="23" y="309"/>
                  </a:lnTo>
                  <a:lnTo>
                    <a:pt x="50" y="244"/>
                  </a:lnTo>
                  <a:lnTo>
                    <a:pt x="87" y="185"/>
                  </a:lnTo>
                  <a:lnTo>
                    <a:pt x="132" y="132"/>
                  </a:lnTo>
                  <a:lnTo>
                    <a:pt x="185" y="87"/>
                  </a:lnTo>
                  <a:lnTo>
                    <a:pt x="244" y="50"/>
                  </a:lnTo>
                  <a:lnTo>
                    <a:pt x="309" y="23"/>
                  </a:lnTo>
                  <a:lnTo>
                    <a:pt x="378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60" y="50"/>
                  </a:lnTo>
                  <a:lnTo>
                    <a:pt x="719" y="87"/>
                  </a:lnTo>
                  <a:lnTo>
                    <a:pt x="771" y="132"/>
                  </a:lnTo>
                  <a:lnTo>
                    <a:pt x="817" y="185"/>
                  </a:lnTo>
                  <a:lnTo>
                    <a:pt x="853" y="244"/>
                  </a:lnTo>
                  <a:lnTo>
                    <a:pt x="881" y="309"/>
                  </a:lnTo>
                  <a:lnTo>
                    <a:pt x="898" y="379"/>
                  </a:lnTo>
                  <a:lnTo>
                    <a:pt x="904" y="452"/>
                  </a:lnTo>
                  <a:lnTo>
                    <a:pt x="898" y="525"/>
                  </a:lnTo>
                  <a:lnTo>
                    <a:pt x="881" y="595"/>
                  </a:lnTo>
                  <a:lnTo>
                    <a:pt x="853" y="660"/>
                  </a:lnTo>
                  <a:lnTo>
                    <a:pt x="817" y="719"/>
                  </a:lnTo>
                  <a:lnTo>
                    <a:pt x="771" y="772"/>
                  </a:lnTo>
                  <a:lnTo>
                    <a:pt x="719" y="817"/>
                  </a:lnTo>
                  <a:lnTo>
                    <a:pt x="660" y="854"/>
                  </a:lnTo>
                  <a:lnTo>
                    <a:pt x="595" y="881"/>
                  </a:lnTo>
                  <a:lnTo>
                    <a:pt x="525" y="898"/>
                  </a:lnTo>
                  <a:lnTo>
                    <a:pt x="452" y="904"/>
                  </a:lnTo>
                  <a:lnTo>
                    <a:pt x="378" y="898"/>
                  </a:lnTo>
                  <a:lnTo>
                    <a:pt x="309" y="881"/>
                  </a:lnTo>
                  <a:lnTo>
                    <a:pt x="244" y="854"/>
                  </a:lnTo>
                  <a:lnTo>
                    <a:pt x="185" y="817"/>
                  </a:lnTo>
                  <a:lnTo>
                    <a:pt x="132" y="772"/>
                  </a:lnTo>
                  <a:lnTo>
                    <a:pt x="87" y="719"/>
                  </a:lnTo>
                  <a:lnTo>
                    <a:pt x="50" y="660"/>
                  </a:lnTo>
                  <a:lnTo>
                    <a:pt x="23" y="595"/>
                  </a:lnTo>
                  <a:lnTo>
                    <a:pt x="6" y="525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F2913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84">
              <a:extLst>
                <a:ext uri="{FF2B5EF4-FFF2-40B4-BE49-F238E27FC236}">
                  <a16:creationId xmlns:a16="http://schemas.microsoft.com/office/drawing/2014/main" id="{8CE3B9CD-4069-4DA8-A85E-84EB2AC42B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59" y="6520"/>
              <a:ext cx="245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83">
              <a:extLst>
                <a:ext uri="{FF2B5EF4-FFF2-40B4-BE49-F238E27FC236}">
                  <a16:creationId xmlns:a16="http://schemas.microsoft.com/office/drawing/2014/main" id="{CF08FA1D-D2CB-4074-AEAE-F568A50748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1" y="4024"/>
              <a:ext cx="128" cy="128"/>
            </a:xfrm>
            <a:custGeom>
              <a:avLst/>
              <a:gdLst>
                <a:gd name="T0" fmla="+- 0 8939 8812"/>
                <a:gd name="T1" fmla="*/ T0 w 128"/>
                <a:gd name="T2" fmla="+- 0 4024 4024"/>
                <a:gd name="T3" fmla="*/ 4024 h 128"/>
                <a:gd name="T4" fmla="+- 0 8812 8812"/>
                <a:gd name="T5" fmla="*/ T4 w 128"/>
                <a:gd name="T6" fmla="+- 0 4067 4024"/>
                <a:gd name="T7" fmla="*/ 4067 h 128"/>
                <a:gd name="T8" fmla="+- 0 8897 8812"/>
                <a:gd name="T9" fmla="*/ T8 w 128"/>
                <a:gd name="T10" fmla="+- 0 4152 4024"/>
                <a:gd name="T11" fmla="*/ 4152 h 128"/>
                <a:gd name="T12" fmla="+- 0 8939 8812"/>
                <a:gd name="T13" fmla="*/ T12 w 128"/>
                <a:gd name="T14" fmla="+- 0 4024 4024"/>
                <a:gd name="T15" fmla="*/ 4024 h 12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8" h="128">
                  <a:moveTo>
                    <a:pt x="127" y="0"/>
                  </a:moveTo>
                  <a:lnTo>
                    <a:pt x="0" y="43"/>
                  </a:lnTo>
                  <a:lnTo>
                    <a:pt x="85" y="128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54" name="Picture 82">
              <a:extLst>
                <a:ext uri="{FF2B5EF4-FFF2-40B4-BE49-F238E27FC236}">
                  <a16:creationId xmlns:a16="http://schemas.microsoft.com/office/drawing/2014/main" id="{1B330959-915E-47D8-8A03-90E9B26543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0" y="5964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Freeform 81">
              <a:extLst>
                <a:ext uri="{FF2B5EF4-FFF2-40B4-BE49-F238E27FC236}">
                  <a16:creationId xmlns:a16="http://schemas.microsoft.com/office/drawing/2014/main" id="{C5BFEEB2-4ED7-4A2E-BB1C-873C66930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0" y="5964"/>
              <a:ext cx="905" cy="905"/>
            </a:xfrm>
            <a:custGeom>
              <a:avLst/>
              <a:gdLst>
                <a:gd name="T0" fmla="+- 0 9011 9011"/>
                <a:gd name="T1" fmla="*/ T0 w 905"/>
                <a:gd name="T2" fmla="+- 0 6417 5965"/>
                <a:gd name="T3" fmla="*/ 6417 h 905"/>
                <a:gd name="T4" fmla="+- 0 9016 9011"/>
                <a:gd name="T5" fmla="*/ T4 w 905"/>
                <a:gd name="T6" fmla="+- 0 6343 5965"/>
                <a:gd name="T7" fmla="*/ 6343 h 905"/>
                <a:gd name="T8" fmla="+- 0 9034 9011"/>
                <a:gd name="T9" fmla="*/ T8 w 905"/>
                <a:gd name="T10" fmla="+- 0 6274 5965"/>
                <a:gd name="T11" fmla="*/ 6274 h 905"/>
                <a:gd name="T12" fmla="+- 0 9061 9011"/>
                <a:gd name="T13" fmla="*/ T12 w 905"/>
                <a:gd name="T14" fmla="+- 0 6209 5965"/>
                <a:gd name="T15" fmla="*/ 6209 h 905"/>
                <a:gd name="T16" fmla="+- 0 9098 9011"/>
                <a:gd name="T17" fmla="*/ T16 w 905"/>
                <a:gd name="T18" fmla="+- 0 6150 5965"/>
                <a:gd name="T19" fmla="*/ 6150 h 905"/>
                <a:gd name="T20" fmla="+- 0 9143 9011"/>
                <a:gd name="T21" fmla="*/ T20 w 905"/>
                <a:gd name="T22" fmla="+- 0 6097 5965"/>
                <a:gd name="T23" fmla="*/ 6097 h 905"/>
                <a:gd name="T24" fmla="+- 0 9196 9011"/>
                <a:gd name="T25" fmla="*/ T24 w 905"/>
                <a:gd name="T26" fmla="+- 0 6052 5965"/>
                <a:gd name="T27" fmla="*/ 6052 h 905"/>
                <a:gd name="T28" fmla="+- 0 9255 9011"/>
                <a:gd name="T29" fmla="*/ T28 w 905"/>
                <a:gd name="T30" fmla="+- 0 6015 5965"/>
                <a:gd name="T31" fmla="*/ 6015 h 905"/>
                <a:gd name="T32" fmla="+- 0 9320 9011"/>
                <a:gd name="T33" fmla="*/ T32 w 905"/>
                <a:gd name="T34" fmla="+- 0 5988 5965"/>
                <a:gd name="T35" fmla="*/ 5988 h 905"/>
                <a:gd name="T36" fmla="+- 0 9389 9011"/>
                <a:gd name="T37" fmla="*/ T36 w 905"/>
                <a:gd name="T38" fmla="+- 0 5971 5965"/>
                <a:gd name="T39" fmla="*/ 5971 h 905"/>
                <a:gd name="T40" fmla="+- 0 9463 9011"/>
                <a:gd name="T41" fmla="*/ T40 w 905"/>
                <a:gd name="T42" fmla="+- 0 5965 5965"/>
                <a:gd name="T43" fmla="*/ 5965 h 905"/>
                <a:gd name="T44" fmla="+- 0 9536 9011"/>
                <a:gd name="T45" fmla="*/ T44 w 905"/>
                <a:gd name="T46" fmla="+- 0 5971 5965"/>
                <a:gd name="T47" fmla="*/ 5971 h 905"/>
                <a:gd name="T48" fmla="+- 0 9606 9011"/>
                <a:gd name="T49" fmla="*/ T48 w 905"/>
                <a:gd name="T50" fmla="+- 0 5988 5965"/>
                <a:gd name="T51" fmla="*/ 5988 h 905"/>
                <a:gd name="T52" fmla="+- 0 9670 9011"/>
                <a:gd name="T53" fmla="*/ T52 w 905"/>
                <a:gd name="T54" fmla="+- 0 6015 5965"/>
                <a:gd name="T55" fmla="*/ 6015 h 905"/>
                <a:gd name="T56" fmla="+- 0 9730 9011"/>
                <a:gd name="T57" fmla="*/ T56 w 905"/>
                <a:gd name="T58" fmla="+- 0 6052 5965"/>
                <a:gd name="T59" fmla="*/ 6052 h 905"/>
                <a:gd name="T60" fmla="+- 0 9782 9011"/>
                <a:gd name="T61" fmla="*/ T60 w 905"/>
                <a:gd name="T62" fmla="+- 0 6097 5965"/>
                <a:gd name="T63" fmla="*/ 6097 h 905"/>
                <a:gd name="T64" fmla="+- 0 9827 9011"/>
                <a:gd name="T65" fmla="*/ T64 w 905"/>
                <a:gd name="T66" fmla="+- 0 6150 5965"/>
                <a:gd name="T67" fmla="*/ 6150 h 905"/>
                <a:gd name="T68" fmla="+- 0 9864 9011"/>
                <a:gd name="T69" fmla="*/ T68 w 905"/>
                <a:gd name="T70" fmla="+- 0 6209 5965"/>
                <a:gd name="T71" fmla="*/ 6209 h 905"/>
                <a:gd name="T72" fmla="+- 0 9892 9011"/>
                <a:gd name="T73" fmla="*/ T72 w 905"/>
                <a:gd name="T74" fmla="+- 0 6274 5965"/>
                <a:gd name="T75" fmla="*/ 6274 h 905"/>
                <a:gd name="T76" fmla="+- 0 9909 9011"/>
                <a:gd name="T77" fmla="*/ T76 w 905"/>
                <a:gd name="T78" fmla="+- 0 6343 5965"/>
                <a:gd name="T79" fmla="*/ 6343 h 905"/>
                <a:gd name="T80" fmla="+- 0 9915 9011"/>
                <a:gd name="T81" fmla="*/ T80 w 905"/>
                <a:gd name="T82" fmla="+- 0 6417 5965"/>
                <a:gd name="T83" fmla="*/ 6417 h 905"/>
                <a:gd name="T84" fmla="+- 0 9909 9011"/>
                <a:gd name="T85" fmla="*/ T84 w 905"/>
                <a:gd name="T86" fmla="+- 0 6490 5965"/>
                <a:gd name="T87" fmla="*/ 6490 h 905"/>
                <a:gd name="T88" fmla="+- 0 9892 9011"/>
                <a:gd name="T89" fmla="*/ T88 w 905"/>
                <a:gd name="T90" fmla="+- 0 6560 5965"/>
                <a:gd name="T91" fmla="*/ 6560 h 905"/>
                <a:gd name="T92" fmla="+- 0 9864 9011"/>
                <a:gd name="T93" fmla="*/ T92 w 905"/>
                <a:gd name="T94" fmla="+- 0 6624 5965"/>
                <a:gd name="T95" fmla="*/ 6624 h 905"/>
                <a:gd name="T96" fmla="+- 0 9827 9011"/>
                <a:gd name="T97" fmla="*/ T96 w 905"/>
                <a:gd name="T98" fmla="+- 0 6684 5965"/>
                <a:gd name="T99" fmla="*/ 6684 h 905"/>
                <a:gd name="T100" fmla="+- 0 9782 9011"/>
                <a:gd name="T101" fmla="*/ T100 w 905"/>
                <a:gd name="T102" fmla="+- 0 6736 5965"/>
                <a:gd name="T103" fmla="*/ 6736 h 905"/>
                <a:gd name="T104" fmla="+- 0 9730 9011"/>
                <a:gd name="T105" fmla="*/ T104 w 905"/>
                <a:gd name="T106" fmla="+- 0 6782 5965"/>
                <a:gd name="T107" fmla="*/ 6782 h 905"/>
                <a:gd name="T108" fmla="+- 0 9670 9011"/>
                <a:gd name="T109" fmla="*/ T108 w 905"/>
                <a:gd name="T110" fmla="+- 0 6818 5965"/>
                <a:gd name="T111" fmla="*/ 6818 h 905"/>
                <a:gd name="T112" fmla="+- 0 9606 9011"/>
                <a:gd name="T113" fmla="*/ T112 w 905"/>
                <a:gd name="T114" fmla="+- 0 6846 5965"/>
                <a:gd name="T115" fmla="*/ 6846 h 905"/>
                <a:gd name="T116" fmla="+- 0 9536 9011"/>
                <a:gd name="T117" fmla="*/ T116 w 905"/>
                <a:gd name="T118" fmla="+- 0 6863 5965"/>
                <a:gd name="T119" fmla="*/ 6863 h 905"/>
                <a:gd name="T120" fmla="+- 0 9463 9011"/>
                <a:gd name="T121" fmla="*/ T120 w 905"/>
                <a:gd name="T122" fmla="+- 0 6869 5965"/>
                <a:gd name="T123" fmla="*/ 6869 h 905"/>
                <a:gd name="T124" fmla="+- 0 9389 9011"/>
                <a:gd name="T125" fmla="*/ T124 w 905"/>
                <a:gd name="T126" fmla="+- 0 6863 5965"/>
                <a:gd name="T127" fmla="*/ 6863 h 905"/>
                <a:gd name="T128" fmla="+- 0 9320 9011"/>
                <a:gd name="T129" fmla="*/ T128 w 905"/>
                <a:gd name="T130" fmla="+- 0 6846 5965"/>
                <a:gd name="T131" fmla="*/ 6846 h 905"/>
                <a:gd name="T132" fmla="+- 0 9255 9011"/>
                <a:gd name="T133" fmla="*/ T132 w 905"/>
                <a:gd name="T134" fmla="+- 0 6818 5965"/>
                <a:gd name="T135" fmla="*/ 6818 h 905"/>
                <a:gd name="T136" fmla="+- 0 9196 9011"/>
                <a:gd name="T137" fmla="*/ T136 w 905"/>
                <a:gd name="T138" fmla="+- 0 6782 5965"/>
                <a:gd name="T139" fmla="*/ 6782 h 905"/>
                <a:gd name="T140" fmla="+- 0 9143 9011"/>
                <a:gd name="T141" fmla="*/ T140 w 905"/>
                <a:gd name="T142" fmla="+- 0 6736 5965"/>
                <a:gd name="T143" fmla="*/ 6736 h 905"/>
                <a:gd name="T144" fmla="+- 0 9098 9011"/>
                <a:gd name="T145" fmla="*/ T144 w 905"/>
                <a:gd name="T146" fmla="+- 0 6684 5965"/>
                <a:gd name="T147" fmla="*/ 6684 h 905"/>
                <a:gd name="T148" fmla="+- 0 9061 9011"/>
                <a:gd name="T149" fmla="*/ T148 w 905"/>
                <a:gd name="T150" fmla="+- 0 6624 5965"/>
                <a:gd name="T151" fmla="*/ 6624 h 905"/>
                <a:gd name="T152" fmla="+- 0 9034 9011"/>
                <a:gd name="T153" fmla="*/ T152 w 905"/>
                <a:gd name="T154" fmla="+- 0 6560 5965"/>
                <a:gd name="T155" fmla="*/ 6560 h 905"/>
                <a:gd name="T156" fmla="+- 0 9016 9011"/>
                <a:gd name="T157" fmla="*/ T156 w 905"/>
                <a:gd name="T158" fmla="+- 0 6490 5965"/>
                <a:gd name="T159" fmla="*/ 6490 h 905"/>
                <a:gd name="T160" fmla="+- 0 9011 9011"/>
                <a:gd name="T161" fmla="*/ T160 w 905"/>
                <a:gd name="T162" fmla="+- 0 6417 5965"/>
                <a:gd name="T163" fmla="*/ 6417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5" y="378"/>
                  </a:lnTo>
                  <a:lnTo>
                    <a:pt x="23" y="309"/>
                  </a:lnTo>
                  <a:lnTo>
                    <a:pt x="50" y="244"/>
                  </a:lnTo>
                  <a:lnTo>
                    <a:pt x="87" y="185"/>
                  </a:lnTo>
                  <a:lnTo>
                    <a:pt x="132" y="132"/>
                  </a:lnTo>
                  <a:lnTo>
                    <a:pt x="185" y="87"/>
                  </a:lnTo>
                  <a:lnTo>
                    <a:pt x="244" y="50"/>
                  </a:lnTo>
                  <a:lnTo>
                    <a:pt x="309" y="23"/>
                  </a:lnTo>
                  <a:lnTo>
                    <a:pt x="378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59" y="50"/>
                  </a:lnTo>
                  <a:lnTo>
                    <a:pt x="719" y="87"/>
                  </a:lnTo>
                  <a:lnTo>
                    <a:pt x="771" y="132"/>
                  </a:lnTo>
                  <a:lnTo>
                    <a:pt x="816" y="185"/>
                  </a:lnTo>
                  <a:lnTo>
                    <a:pt x="853" y="244"/>
                  </a:lnTo>
                  <a:lnTo>
                    <a:pt x="881" y="309"/>
                  </a:lnTo>
                  <a:lnTo>
                    <a:pt x="898" y="378"/>
                  </a:lnTo>
                  <a:lnTo>
                    <a:pt x="904" y="452"/>
                  </a:lnTo>
                  <a:lnTo>
                    <a:pt x="898" y="525"/>
                  </a:lnTo>
                  <a:lnTo>
                    <a:pt x="881" y="595"/>
                  </a:lnTo>
                  <a:lnTo>
                    <a:pt x="853" y="659"/>
                  </a:lnTo>
                  <a:lnTo>
                    <a:pt x="816" y="719"/>
                  </a:lnTo>
                  <a:lnTo>
                    <a:pt x="771" y="771"/>
                  </a:lnTo>
                  <a:lnTo>
                    <a:pt x="719" y="817"/>
                  </a:lnTo>
                  <a:lnTo>
                    <a:pt x="659" y="853"/>
                  </a:lnTo>
                  <a:lnTo>
                    <a:pt x="595" y="881"/>
                  </a:lnTo>
                  <a:lnTo>
                    <a:pt x="525" y="898"/>
                  </a:lnTo>
                  <a:lnTo>
                    <a:pt x="452" y="904"/>
                  </a:lnTo>
                  <a:lnTo>
                    <a:pt x="378" y="898"/>
                  </a:lnTo>
                  <a:lnTo>
                    <a:pt x="309" y="881"/>
                  </a:lnTo>
                  <a:lnTo>
                    <a:pt x="244" y="853"/>
                  </a:lnTo>
                  <a:lnTo>
                    <a:pt x="185" y="817"/>
                  </a:lnTo>
                  <a:lnTo>
                    <a:pt x="132" y="771"/>
                  </a:lnTo>
                  <a:lnTo>
                    <a:pt x="87" y="719"/>
                  </a:lnTo>
                  <a:lnTo>
                    <a:pt x="50" y="659"/>
                  </a:lnTo>
                  <a:lnTo>
                    <a:pt x="23" y="595"/>
                  </a:lnTo>
                  <a:lnTo>
                    <a:pt x="5" y="525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F2913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80">
              <a:extLst>
                <a:ext uri="{FF2B5EF4-FFF2-40B4-BE49-F238E27FC236}">
                  <a16:creationId xmlns:a16="http://schemas.microsoft.com/office/drawing/2014/main" id="{1F071E5F-9DD5-47A8-8839-FC2EA775A7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13" y="3948"/>
              <a:ext cx="2411" cy="250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79">
              <a:extLst>
                <a:ext uri="{FF2B5EF4-FFF2-40B4-BE49-F238E27FC236}">
                  <a16:creationId xmlns:a16="http://schemas.microsoft.com/office/drawing/2014/main" id="{7807DAD4-5997-4ABA-9F53-4A1598FDF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5" y="6353"/>
              <a:ext cx="127" cy="129"/>
            </a:xfrm>
            <a:custGeom>
              <a:avLst/>
              <a:gdLst>
                <a:gd name="T0" fmla="+- 0 8912 8825"/>
                <a:gd name="T1" fmla="*/ T0 w 127"/>
                <a:gd name="T2" fmla="+- 0 6354 6354"/>
                <a:gd name="T3" fmla="*/ 6354 h 129"/>
                <a:gd name="T4" fmla="+- 0 8825 8825"/>
                <a:gd name="T5" fmla="*/ T4 w 127"/>
                <a:gd name="T6" fmla="+- 0 6437 6354"/>
                <a:gd name="T7" fmla="*/ 6437 h 129"/>
                <a:gd name="T8" fmla="+- 0 8952 8825"/>
                <a:gd name="T9" fmla="*/ T8 w 127"/>
                <a:gd name="T10" fmla="+- 0 6482 6354"/>
                <a:gd name="T11" fmla="*/ 6482 h 129"/>
                <a:gd name="T12" fmla="+- 0 8912 8825"/>
                <a:gd name="T13" fmla="*/ T12 w 127"/>
                <a:gd name="T14" fmla="+- 0 6354 6354"/>
                <a:gd name="T15" fmla="*/ 6354 h 12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7" h="129">
                  <a:moveTo>
                    <a:pt x="87" y="0"/>
                  </a:moveTo>
                  <a:lnTo>
                    <a:pt x="0" y="83"/>
                  </a:lnTo>
                  <a:lnTo>
                    <a:pt x="127" y="128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78">
              <a:extLst>
                <a:ext uri="{FF2B5EF4-FFF2-40B4-BE49-F238E27FC236}">
                  <a16:creationId xmlns:a16="http://schemas.microsoft.com/office/drawing/2014/main" id="{3076F6D3-A9EF-4D52-91F0-E7C5262CA7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78" y="6528"/>
              <a:ext cx="24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36" name="Freeform 77">
              <a:extLst>
                <a:ext uri="{FF2B5EF4-FFF2-40B4-BE49-F238E27FC236}">
                  <a16:creationId xmlns:a16="http://schemas.microsoft.com/office/drawing/2014/main" id="{BD0DA8FB-B0A3-4790-86D5-EA29ED672D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1" y="6468"/>
              <a:ext cx="120" cy="120"/>
            </a:xfrm>
            <a:custGeom>
              <a:avLst/>
              <a:gdLst>
                <a:gd name="T0" fmla="+- 0 8842 8842"/>
                <a:gd name="T1" fmla="*/ T0 w 120"/>
                <a:gd name="T2" fmla="+- 0 6468 6468"/>
                <a:gd name="T3" fmla="*/ 6468 h 120"/>
                <a:gd name="T4" fmla="+- 0 8842 8842"/>
                <a:gd name="T5" fmla="*/ T4 w 120"/>
                <a:gd name="T6" fmla="+- 0 6588 6468"/>
                <a:gd name="T7" fmla="*/ 6588 h 120"/>
                <a:gd name="T8" fmla="+- 0 8962 8842"/>
                <a:gd name="T9" fmla="*/ T8 w 120"/>
                <a:gd name="T10" fmla="+- 0 6528 6468"/>
                <a:gd name="T11" fmla="*/ 6528 h 120"/>
                <a:gd name="T12" fmla="+- 0 8842 8842"/>
                <a:gd name="T13" fmla="*/ T12 w 120"/>
                <a:gd name="T14" fmla="+- 0 6468 6468"/>
                <a:gd name="T15" fmla="*/ 6468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37" name="Line 76">
              <a:extLst>
                <a:ext uri="{FF2B5EF4-FFF2-40B4-BE49-F238E27FC236}">
                  <a16:creationId xmlns:a16="http://schemas.microsoft.com/office/drawing/2014/main" id="{D740A2ED-19A5-4CA3-B01C-A2617D0A32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78" y="3948"/>
              <a:ext cx="24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38" name="Freeform 75">
              <a:extLst>
                <a:ext uri="{FF2B5EF4-FFF2-40B4-BE49-F238E27FC236}">
                  <a16:creationId xmlns:a16="http://schemas.microsoft.com/office/drawing/2014/main" id="{4BFFE0FA-56D8-4E3B-A456-28E60F7A8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1" y="3888"/>
              <a:ext cx="120" cy="120"/>
            </a:xfrm>
            <a:custGeom>
              <a:avLst/>
              <a:gdLst>
                <a:gd name="T0" fmla="+- 0 8842 8842"/>
                <a:gd name="T1" fmla="*/ T0 w 120"/>
                <a:gd name="T2" fmla="+- 0 3888 3888"/>
                <a:gd name="T3" fmla="*/ 3888 h 120"/>
                <a:gd name="T4" fmla="+- 0 8842 8842"/>
                <a:gd name="T5" fmla="*/ T4 w 120"/>
                <a:gd name="T6" fmla="+- 0 4008 3888"/>
                <a:gd name="T7" fmla="*/ 4008 h 120"/>
                <a:gd name="T8" fmla="+- 0 8962 8842"/>
                <a:gd name="T9" fmla="*/ T8 w 120"/>
                <a:gd name="T10" fmla="+- 0 3948 3888"/>
                <a:gd name="T11" fmla="*/ 3948 h 120"/>
                <a:gd name="T12" fmla="+- 0 8842 8842"/>
                <a:gd name="T13" fmla="*/ T12 w 120"/>
                <a:gd name="T14" fmla="+- 0 3888 3888"/>
                <a:gd name="T15" fmla="*/ 3888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39" name="Line 74">
              <a:extLst>
                <a:ext uri="{FF2B5EF4-FFF2-40B4-BE49-F238E27FC236}">
                  <a16:creationId xmlns:a16="http://schemas.microsoft.com/office/drawing/2014/main" id="{F3381859-8013-437F-A68E-B300A602F1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23" y="6489"/>
              <a:ext cx="245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0" name="Freeform 73">
              <a:extLst>
                <a:ext uri="{FF2B5EF4-FFF2-40B4-BE49-F238E27FC236}">
                  <a16:creationId xmlns:a16="http://schemas.microsoft.com/office/drawing/2014/main" id="{E61997AA-D8D6-41DA-8372-5ED793CA9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76" y="3992"/>
              <a:ext cx="128" cy="128"/>
            </a:xfrm>
            <a:custGeom>
              <a:avLst/>
              <a:gdLst>
                <a:gd name="T0" fmla="+- 0 12403 12276"/>
                <a:gd name="T1" fmla="*/ T0 w 128"/>
                <a:gd name="T2" fmla="+- 0 3993 3993"/>
                <a:gd name="T3" fmla="*/ 3993 h 128"/>
                <a:gd name="T4" fmla="+- 0 12276 12276"/>
                <a:gd name="T5" fmla="*/ T4 w 128"/>
                <a:gd name="T6" fmla="+- 0 4036 3993"/>
                <a:gd name="T7" fmla="*/ 4036 h 128"/>
                <a:gd name="T8" fmla="+- 0 12361 12276"/>
                <a:gd name="T9" fmla="*/ T8 w 128"/>
                <a:gd name="T10" fmla="+- 0 4120 3993"/>
                <a:gd name="T11" fmla="*/ 4120 h 128"/>
                <a:gd name="T12" fmla="+- 0 12403 12276"/>
                <a:gd name="T13" fmla="*/ T12 w 128"/>
                <a:gd name="T14" fmla="+- 0 3993 3993"/>
                <a:gd name="T15" fmla="*/ 3993 h 12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8" h="128">
                  <a:moveTo>
                    <a:pt x="127" y="0"/>
                  </a:moveTo>
                  <a:lnTo>
                    <a:pt x="0" y="43"/>
                  </a:lnTo>
                  <a:lnTo>
                    <a:pt x="85" y="127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1" name="Line 72">
              <a:extLst>
                <a:ext uri="{FF2B5EF4-FFF2-40B4-BE49-F238E27FC236}">
                  <a16:creationId xmlns:a16="http://schemas.microsoft.com/office/drawing/2014/main" id="{DC604037-9E31-4A47-BC3D-A09246DB1D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78" y="3917"/>
              <a:ext cx="2411" cy="250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2" name="Freeform 71">
              <a:extLst>
                <a:ext uri="{FF2B5EF4-FFF2-40B4-BE49-F238E27FC236}">
                  <a16:creationId xmlns:a16="http://schemas.microsoft.com/office/drawing/2014/main" id="{E9FB0C23-1B41-4FF0-B7CB-A84B087F9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89" y="6322"/>
              <a:ext cx="127" cy="129"/>
            </a:xfrm>
            <a:custGeom>
              <a:avLst/>
              <a:gdLst>
                <a:gd name="T0" fmla="+- 0 12376 12290"/>
                <a:gd name="T1" fmla="*/ T0 w 127"/>
                <a:gd name="T2" fmla="+- 0 6322 6322"/>
                <a:gd name="T3" fmla="*/ 6322 h 129"/>
                <a:gd name="T4" fmla="+- 0 12290 12290"/>
                <a:gd name="T5" fmla="*/ T4 w 127"/>
                <a:gd name="T6" fmla="+- 0 6406 6322"/>
                <a:gd name="T7" fmla="*/ 6406 h 129"/>
                <a:gd name="T8" fmla="+- 0 12416 12290"/>
                <a:gd name="T9" fmla="*/ T8 w 127"/>
                <a:gd name="T10" fmla="+- 0 6451 6322"/>
                <a:gd name="T11" fmla="*/ 6451 h 129"/>
                <a:gd name="T12" fmla="+- 0 12376 12290"/>
                <a:gd name="T13" fmla="*/ T12 w 127"/>
                <a:gd name="T14" fmla="+- 0 6322 6322"/>
                <a:gd name="T15" fmla="*/ 6322 h 12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7" h="129">
                  <a:moveTo>
                    <a:pt x="86" y="0"/>
                  </a:moveTo>
                  <a:lnTo>
                    <a:pt x="0" y="84"/>
                  </a:lnTo>
                  <a:lnTo>
                    <a:pt x="126" y="129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3" name="Line 70">
              <a:extLst>
                <a:ext uri="{FF2B5EF4-FFF2-40B4-BE49-F238E27FC236}">
                  <a16:creationId xmlns:a16="http://schemas.microsoft.com/office/drawing/2014/main" id="{F9B1DF76-9329-4C02-ADE1-8E93C86F95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2" y="6497"/>
              <a:ext cx="24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4" name="Freeform 69">
              <a:extLst>
                <a:ext uri="{FF2B5EF4-FFF2-40B4-BE49-F238E27FC236}">
                  <a16:creationId xmlns:a16="http://schemas.microsoft.com/office/drawing/2014/main" id="{77D563A8-E6AD-4F9D-A81D-AF5405F62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06" y="6436"/>
              <a:ext cx="120" cy="120"/>
            </a:xfrm>
            <a:custGeom>
              <a:avLst/>
              <a:gdLst>
                <a:gd name="T0" fmla="+- 0 12306 12306"/>
                <a:gd name="T1" fmla="*/ T0 w 120"/>
                <a:gd name="T2" fmla="+- 0 6437 6437"/>
                <a:gd name="T3" fmla="*/ 6437 h 120"/>
                <a:gd name="T4" fmla="+- 0 12306 12306"/>
                <a:gd name="T5" fmla="*/ T4 w 120"/>
                <a:gd name="T6" fmla="+- 0 6557 6437"/>
                <a:gd name="T7" fmla="*/ 6557 h 120"/>
                <a:gd name="T8" fmla="+- 0 12426 12306"/>
                <a:gd name="T9" fmla="*/ T8 w 120"/>
                <a:gd name="T10" fmla="+- 0 6497 6437"/>
                <a:gd name="T11" fmla="*/ 6497 h 120"/>
                <a:gd name="T12" fmla="+- 0 12306 12306"/>
                <a:gd name="T13" fmla="*/ T12 w 120"/>
                <a:gd name="T14" fmla="+- 0 6437 6437"/>
                <a:gd name="T15" fmla="*/ 6437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5" name="Line 68">
              <a:extLst>
                <a:ext uri="{FF2B5EF4-FFF2-40B4-BE49-F238E27FC236}">
                  <a16:creationId xmlns:a16="http://schemas.microsoft.com/office/drawing/2014/main" id="{99831CBF-E48F-4AC9-86C3-0904F1CF68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2" y="3917"/>
              <a:ext cx="24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6" name="Freeform 67">
              <a:extLst>
                <a:ext uri="{FF2B5EF4-FFF2-40B4-BE49-F238E27FC236}">
                  <a16:creationId xmlns:a16="http://schemas.microsoft.com/office/drawing/2014/main" id="{8B1EB510-1CE1-4EB3-AB40-D79553DA3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06" y="3856"/>
              <a:ext cx="120" cy="120"/>
            </a:xfrm>
            <a:custGeom>
              <a:avLst/>
              <a:gdLst>
                <a:gd name="T0" fmla="+- 0 12306 12306"/>
                <a:gd name="T1" fmla="*/ T0 w 120"/>
                <a:gd name="T2" fmla="+- 0 3857 3857"/>
                <a:gd name="T3" fmla="*/ 3857 h 120"/>
                <a:gd name="T4" fmla="+- 0 12306 12306"/>
                <a:gd name="T5" fmla="*/ T4 w 120"/>
                <a:gd name="T6" fmla="+- 0 3977 3857"/>
                <a:gd name="T7" fmla="*/ 3977 h 120"/>
                <a:gd name="T8" fmla="+- 0 12426 12306"/>
                <a:gd name="T9" fmla="*/ T8 w 120"/>
                <a:gd name="T10" fmla="+- 0 3917 3857"/>
                <a:gd name="T11" fmla="*/ 3917 h 120"/>
                <a:gd name="T12" fmla="+- 0 12306 12306"/>
                <a:gd name="T13" fmla="*/ T12 w 120"/>
                <a:gd name="T14" fmla="+- 0 3857 3857"/>
                <a:gd name="T15" fmla="*/ 3857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7" name="Freeform 66">
              <a:extLst>
                <a:ext uri="{FF2B5EF4-FFF2-40B4-BE49-F238E27FC236}">
                  <a16:creationId xmlns:a16="http://schemas.microsoft.com/office/drawing/2014/main" id="{D4E88A63-EA6A-464B-92C9-2ABE520A5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" y="6172"/>
              <a:ext cx="740" cy="558"/>
            </a:xfrm>
            <a:custGeom>
              <a:avLst/>
              <a:gdLst>
                <a:gd name="T0" fmla="+- 0 6337 5597"/>
                <a:gd name="T1" fmla="*/ T0 w 740"/>
                <a:gd name="T2" fmla="+- 0 6180 6172"/>
                <a:gd name="T3" fmla="*/ 6180 h 558"/>
                <a:gd name="T4" fmla="+- 0 6262 5597"/>
                <a:gd name="T5" fmla="*/ T4 w 740"/>
                <a:gd name="T6" fmla="+- 0 6174 6172"/>
                <a:gd name="T7" fmla="*/ 6174 h 558"/>
                <a:gd name="T8" fmla="+- 0 6188 5597"/>
                <a:gd name="T9" fmla="*/ T8 w 740"/>
                <a:gd name="T10" fmla="+- 0 6172 6172"/>
                <a:gd name="T11" fmla="*/ 6172 h 558"/>
                <a:gd name="T12" fmla="+- 0 6118 5597"/>
                <a:gd name="T13" fmla="*/ T12 w 740"/>
                <a:gd name="T14" fmla="+- 0 6179 6172"/>
                <a:gd name="T15" fmla="*/ 6179 h 558"/>
                <a:gd name="T16" fmla="+- 0 6054 5597"/>
                <a:gd name="T17" fmla="*/ T16 w 740"/>
                <a:gd name="T18" fmla="+- 0 6201 6172"/>
                <a:gd name="T19" fmla="*/ 6201 h 558"/>
                <a:gd name="T20" fmla="+- 0 5997 5597"/>
                <a:gd name="T21" fmla="*/ T20 w 740"/>
                <a:gd name="T22" fmla="+- 0 6240 6172"/>
                <a:gd name="T23" fmla="*/ 6240 h 558"/>
                <a:gd name="T24" fmla="+- 0 5959 5597"/>
                <a:gd name="T25" fmla="*/ T24 w 740"/>
                <a:gd name="T26" fmla="+- 0 6296 6172"/>
                <a:gd name="T27" fmla="*/ 6296 h 558"/>
                <a:gd name="T28" fmla="+- 0 5927 5597"/>
                <a:gd name="T29" fmla="*/ T28 w 740"/>
                <a:gd name="T30" fmla="+- 0 6374 6172"/>
                <a:gd name="T31" fmla="*/ 6374 h 558"/>
                <a:gd name="T32" fmla="+- 0 5900 5597"/>
                <a:gd name="T33" fmla="*/ T32 w 740"/>
                <a:gd name="T34" fmla="+- 0 6462 6172"/>
                <a:gd name="T35" fmla="*/ 6462 h 558"/>
                <a:gd name="T36" fmla="+- 0 5874 5597"/>
                <a:gd name="T37" fmla="*/ T36 w 740"/>
                <a:gd name="T38" fmla="+- 0 6550 6172"/>
                <a:gd name="T39" fmla="*/ 6550 h 558"/>
                <a:gd name="T40" fmla="+- 0 5848 5597"/>
                <a:gd name="T41" fmla="*/ T40 w 740"/>
                <a:gd name="T42" fmla="+- 0 6626 6172"/>
                <a:gd name="T43" fmla="*/ 6626 h 558"/>
                <a:gd name="T44" fmla="+- 0 5817 5597"/>
                <a:gd name="T45" fmla="*/ T44 w 740"/>
                <a:gd name="T46" fmla="+- 0 6680 6172"/>
                <a:gd name="T47" fmla="*/ 6680 h 558"/>
                <a:gd name="T48" fmla="+- 0 5766 5597"/>
                <a:gd name="T49" fmla="*/ T48 w 740"/>
                <a:gd name="T50" fmla="+- 0 6719 6172"/>
                <a:gd name="T51" fmla="*/ 6719 h 558"/>
                <a:gd name="T52" fmla="+- 0 5711 5597"/>
                <a:gd name="T53" fmla="*/ T52 w 740"/>
                <a:gd name="T54" fmla="+- 0 6729 6172"/>
                <a:gd name="T55" fmla="*/ 6729 h 558"/>
                <a:gd name="T56" fmla="+- 0 5655 5597"/>
                <a:gd name="T57" fmla="*/ T56 w 740"/>
                <a:gd name="T58" fmla="+- 0 6720 6172"/>
                <a:gd name="T59" fmla="*/ 6720 h 558"/>
                <a:gd name="T60" fmla="+- 0 5597 5597"/>
                <a:gd name="T61" fmla="*/ T60 w 740"/>
                <a:gd name="T62" fmla="+- 0 6700 6172"/>
                <a:gd name="T63" fmla="*/ 6700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5" y="2"/>
                  </a:lnTo>
                  <a:lnTo>
                    <a:pt x="591" y="0"/>
                  </a:lnTo>
                  <a:lnTo>
                    <a:pt x="521" y="7"/>
                  </a:lnTo>
                  <a:lnTo>
                    <a:pt x="457" y="29"/>
                  </a:lnTo>
                  <a:lnTo>
                    <a:pt x="400" y="68"/>
                  </a:lnTo>
                  <a:lnTo>
                    <a:pt x="362" y="124"/>
                  </a:lnTo>
                  <a:lnTo>
                    <a:pt x="330" y="202"/>
                  </a:lnTo>
                  <a:lnTo>
                    <a:pt x="303" y="290"/>
                  </a:lnTo>
                  <a:lnTo>
                    <a:pt x="277" y="378"/>
                  </a:lnTo>
                  <a:lnTo>
                    <a:pt x="251" y="454"/>
                  </a:lnTo>
                  <a:lnTo>
                    <a:pt x="220" y="508"/>
                  </a:lnTo>
                  <a:lnTo>
                    <a:pt x="169" y="547"/>
                  </a:lnTo>
                  <a:lnTo>
                    <a:pt x="114" y="557"/>
                  </a:lnTo>
                  <a:lnTo>
                    <a:pt x="58" y="548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8" name="Freeform 65">
              <a:extLst>
                <a:ext uri="{FF2B5EF4-FFF2-40B4-BE49-F238E27FC236}">
                  <a16:creationId xmlns:a16="http://schemas.microsoft.com/office/drawing/2014/main" id="{4681847C-4A68-49FC-B6B4-BE7B669E7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8" y="3668"/>
              <a:ext cx="740" cy="558"/>
            </a:xfrm>
            <a:custGeom>
              <a:avLst/>
              <a:gdLst>
                <a:gd name="T0" fmla="+- 0 6308 5568"/>
                <a:gd name="T1" fmla="*/ T0 w 740"/>
                <a:gd name="T2" fmla="+- 0 3677 3669"/>
                <a:gd name="T3" fmla="*/ 3677 h 558"/>
                <a:gd name="T4" fmla="+- 0 6232 5568"/>
                <a:gd name="T5" fmla="*/ T4 w 740"/>
                <a:gd name="T6" fmla="+- 0 3671 3669"/>
                <a:gd name="T7" fmla="*/ 3671 h 558"/>
                <a:gd name="T8" fmla="+- 0 6159 5568"/>
                <a:gd name="T9" fmla="*/ T8 w 740"/>
                <a:gd name="T10" fmla="+- 0 3669 3669"/>
                <a:gd name="T11" fmla="*/ 3669 h 558"/>
                <a:gd name="T12" fmla="+- 0 6089 5568"/>
                <a:gd name="T13" fmla="*/ T12 w 740"/>
                <a:gd name="T14" fmla="+- 0 3676 3669"/>
                <a:gd name="T15" fmla="*/ 3676 h 558"/>
                <a:gd name="T16" fmla="+- 0 6025 5568"/>
                <a:gd name="T17" fmla="*/ T16 w 740"/>
                <a:gd name="T18" fmla="+- 0 3697 3669"/>
                <a:gd name="T19" fmla="*/ 3697 h 558"/>
                <a:gd name="T20" fmla="+- 0 5968 5568"/>
                <a:gd name="T21" fmla="*/ T20 w 740"/>
                <a:gd name="T22" fmla="+- 0 3737 3669"/>
                <a:gd name="T23" fmla="*/ 3737 h 558"/>
                <a:gd name="T24" fmla="+- 0 5929 5568"/>
                <a:gd name="T25" fmla="*/ T24 w 740"/>
                <a:gd name="T26" fmla="+- 0 3793 3669"/>
                <a:gd name="T27" fmla="*/ 3793 h 558"/>
                <a:gd name="T28" fmla="+- 0 5898 5568"/>
                <a:gd name="T29" fmla="*/ T28 w 740"/>
                <a:gd name="T30" fmla="+- 0 3871 3669"/>
                <a:gd name="T31" fmla="*/ 3871 h 558"/>
                <a:gd name="T32" fmla="+- 0 5871 5568"/>
                <a:gd name="T33" fmla="*/ T32 w 740"/>
                <a:gd name="T34" fmla="+- 0 3959 3669"/>
                <a:gd name="T35" fmla="*/ 3959 h 558"/>
                <a:gd name="T36" fmla="+- 0 5845 5568"/>
                <a:gd name="T37" fmla="*/ T36 w 740"/>
                <a:gd name="T38" fmla="+- 0 4047 3669"/>
                <a:gd name="T39" fmla="*/ 4047 h 558"/>
                <a:gd name="T40" fmla="+- 0 5819 5568"/>
                <a:gd name="T41" fmla="*/ T40 w 740"/>
                <a:gd name="T42" fmla="+- 0 4123 3669"/>
                <a:gd name="T43" fmla="*/ 4123 h 558"/>
                <a:gd name="T44" fmla="+- 0 5788 5568"/>
                <a:gd name="T45" fmla="*/ T44 w 740"/>
                <a:gd name="T46" fmla="+- 0 4177 3669"/>
                <a:gd name="T47" fmla="*/ 4177 h 558"/>
                <a:gd name="T48" fmla="+- 0 5736 5568"/>
                <a:gd name="T49" fmla="*/ T48 w 740"/>
                <a:gd name="T50" fmla="+- 0 4216 3669"/>
                <a:gd name="T51" fmla="*/ 4216 h 558"/>
                <a:gd name="T52" fmla="+- 0 5682 5568"/>
                <a:gd name="T53" fmla="*/ T52 w 740"/>
                <a:gd name="T54" fmla="+- 0 4226 3669"/>
                <a:gd name="T55" fmla="*/ 4226 h 558"/>
                <a:gd name="T56" fmla="+- 0 5625 5568"/>
                <a:gd name="T57" fmla="*/ T56 w 740"/>
                <a:gd name="T58" fmla="+- 0 4216 3669"/>
                <a:gd name="T59" fmla="*/ 4216 h 558"/>
                <a:gd name="T60" fmla="+- 0 5568 5568"/>
                <a:gd name="T61" fmla="*/ T60 w 740"/>
                <a:gd name="T62" fmla="+- 0 4197 3669"/>
                <a:gd name="T63" fmla="*/ 4197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4" y="2"/>
                  </a:lnTo>
                  <a:lnTo>
                    <a:pt x="591" y="0"/>
                  </a:lnTo>
                  <a:lnTo>
                    <a:pt x="521" y="7"/>
                  </a:lnTo>
                  <a:lnTo>
                    <a:pt x="457" y="28"/>
                  </a:lnTo>
                  <a:lnTo>
                    <a:pt x="400" y="68"/>
                  </a:lnTo>
                  <a:lnTo>
                    <a:pt x="361" y="124"/>
                  </a:lnTo>
                  <a:lnTo>
                    <a:pt x="330" y="202"/>
                  </a:lnTo>
                  <a:lnTo>
                    <a:pt x="303" y="290"/>
                  </a:lnTo>
                  <a:lnTo>
                    <a:pt x="277" y="378"/>
                  </a:lnTo>
                  <a:lnTo>
                    <a:pt x="251" y="454"/>
                  </a:lnTo>
                  <a:lnTo>
                    <a:pt x="220" y="508"/>
                  </a:lnTo>
                  <a:lnTo>
                    <a:pt x="168" y="547"/>
                  </a:lnTo>
                  <a:lnTo>
                    <a:pt x="114" y="557"/>
                  </a:lnTo>
                  <a:lnTo>
                    <a:pt x="57" y="547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9" name="Freeform 64">
              <a:extLst>
                <a:ext uri="{FF2B5EF4-FFF2-40B4-BE49-F238E27FC236}">
                  <a16:creationId xmlns:a16="http://schemas.microsoft.com/office/drawing/2014/main" id="{1AF516E0-E192-4239-AE71-F563FE501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8" y="3686"/>
              <a:ext cx="740" cy="558"/>
            </a:xfrm>
            <a:custGeom>
              <a:avLst/>
              <a:gdLst>
                <a:gd name="T0" fmla="+- 0 9818 9078"/>
                <a:gd name="T1" fmla="*/ T0 w 740"/>
                <a:gd name="T2" fmla="+- 0 3694 3687"/>
                <a:gd name="T3" fmla="*/ 3694 h 558"/>
                <a:gd name="T4" fmla="+- 0 9743 9078"/>
                <a:gd name="T5" fmla="*/ T4 w 740"/>
                <a:gd name="T6" fmla="+- 0 3688 3687"/>
                <a:gd name="T7" fmla="*/ 3688 h 558"/>
                <a:gd name="T8" fmla="+- 0 9669 9078"/>
                <a:gd name="T9" fmla="*/ T8 w 740"/>
                <a:gd name="T10" fmla="+- 0 3687 3687"/>
                <a:gd name="T11" fmla="*/ 3687 h 558"/>
                <a:gd name="T12" fmla="+- 0 9599 9078"/>
                <a:gd name="T13" fmla="*/ T12 w 740"/>
                <a:gd name="T14" fmla="+- 0 3694 3687"/>
                <a:gd name="T15" fmla="*/ 3694 h 558"/>
                <a:gd name="T16" fmla="+- 0 9535 9078"/>
                <a:gd name="T17" fmla="*/ T16 w 740"/>
                <a:gd name="T18" fmla="+- 0 3715 3687"/>
                <a:gd name="T19" fmla="*/ 3715 h 558"/>
                <a:gd name="T20" fmla="+- 0 9478 9078"/>
                <a:gd name="T21" fmla="*/ T20 w 740"/>
                <a:gd name="T22" fmla="+- 0 3754 3687"/>
                <a:gd name="T23" fmla="*/ 3754 h 558"/>
                <a:gd name="T24" fmla="+- 0 9439 9078"/>
                <a:gd name="T25" fmla="*/ T24 w 740"/>
                <a:gd name="T26" fmla="+- 0 3811 3687"/>
                <a:gd name="T27" fmla="*/ 3811 h 558"/>
                <a:gd name="T28" fmla="+- 0 9408 9078"/>
                <a:gd name="T29" fmla="*/ T28 w 740"/>
                <a:gd name="T30" fmla="+- 0 3889 3687"/>
                <a:gd name="T31" fmla="*/ 3889 h 558"/>
                <a:gd name="T32" fmla="+- 0 9381 9078"/>
                <a:gd name="T33" fmla="*/ T32 w 740"/>
                <a:gd name="T34" fmla="+- 0 3977 3687"/>
                <a:gd name="T35" fmla="*/ 3977 h 558"/>
                <a:gd name="T36" fmla="+- 0 9355 9078"/>
                <a:gd name="T37" fmla="*/ T36 w 740"/>
                <a:gd name="T38" fmla="+- 0 4065 3687"/>
                <a:gd name="T39" fmla="*/ 4065 h 558"/>
                <a:gd name="T40" fmla="+- 0 9329 9078"/>
                <a:gd name="T41" fmla="*/ T40 w 740"/>
                <a:gd name="T42" fmla="+- 0 4141 3687"/>
                <a:gd name="T43" fmla="*/ 4141 h 558"/>
                <a:gd name="T44" fmla="+- 0 9298 9078"/>
                <a:gd name="T45" fmla="*/ T44 w 740"/>
                <a:gd name="T46" fmla="+- 0 4194 3687"/>
                <a:gd name="T47" fmla="*/ 4194 h 558"/>
                <a:gd name="T48" fmla="+- 0 9247 9078"/>
                <a:gd name="T49" fmla="*/ T48 w 740"/>
                <a:gd name="T50" fmla="+- 0 4234 3687"/>
                <a:gd name="T51" fmla="*/ 4234 h 558"/>
                <a:gd name="T52" fmla="+- 0 9192 9078"/>
                <a:gd name="T53" fmla="*/ T52 w 740"/>
                <a:gd name="T54" fmla="+- 0 4244 3687"/>
                <a:gd name="T55" fmla="*/ 4244 h 558"/>
                <a:gd name="T56" fmla="+- 0 9136 9078"/>
                <a:gd name="T57" fmla="*/ T56 w 740"/>
                <a:gd name="T58" fmla="+- 0 4234 3687"/>
                <a:gd name="T59" fmla="*/ 4234 h 558"/>
                <a:gd name="T60" fmla="+- 0 9078 9078"/>
                <a:gd name="T61" fmla="*/ T60 w 740"/>
                <a:gd name="T62" fmla="+- 0 4214 3687"/>
                <a:gd name="T63" fmla="*/ 4214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7"/>
                  </a:moveTo>
                  <a:lnTo>
                    <a:pt x="665" y="1"/>
                  </a:lnTo>
                  <a:lnTo>
                    <a:pt x="591" y="0"/>
                  </a:lnTo>
                  <a:lnTo>
                    <a:pt x="521" y="7"/>
                  </a:lnTo>
                  <a:lnTo>
                    <a:pt x="457" y="28"/>
                  </a:lnTo>
                  <a:lnTo>
                    <a:pt x="400" y="67"/>
                  </a:lnTo>
                  <a:lnTo>
                    <a:pt x="361" y="124"/>
                  </a:lnTo>
                  <a:lnTo>
                    <a:pt x="330" y="202"/>
                  </a:lnTo>
                  <a:lnTo>
                    <a:pt x="303" y="290"/>
                  </a:lnTo>
                  <a:lnTo>
                    <a:pt x="277" y="378"/>
                  </a:lnTo>
                  <a:lnTo>
                    <a:pt x="251" y="454"/>
                  </a:lnTo>
                  <a:lnTo>
                    <a:pt x="220" y="507"/>
                  </a:lnTo>
                  <a:lnTo>
                    <a:pt x="169" y="547"/>
                  </a:lnTo>
                  <a:lnTo>
                    <a:pt x="114" y="557"/>
                  </a:lnTo>
                  <a:lnTo>
                    <a:pt x="58" y="547"/>
                  </a:lnTo>
                  <a:lnTo>
                    <a:pt x="0" y="527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0" name="Freeform 63">
              <a:extLst>
                <a:ext uri="{FF2B5EF4-FFF2-40B4-BE49-F238E27FC236}">
                  <a16:creationId xmlns:a16="http://schemas.microsoft.com/office/drawing/2014/main" id="{C21D0379-759A-4AF0-ADB4-C63F46E8D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3" y="6085"/>
              <a:ext cx="740" cy="558"/>
            </a:xfrm>
            <a:custGeom>
              <a:avLst/>
              <a:gdLst>
                <a:gd name="T0" fmla="+- 0 9844 9104"/>
                <a:gd name="T1" fmla="*/ T0 w 740"/>
                <a:gd name="T2" fmla="+- 0 6093 6085"/>
                <a:gd name="T3" fmla="*/ 6093 h 558"/>
                <a:gd name="T4" fmla="+- 0 9768 9104"/>
                <a:gd name="T5" fmla="*/ T4 w 740"/>
                <a:gd name="T6" fmla="+- 0 6087 6085"/>
                <a:gd name="T7" fmla="*/ 6087 h 558"/>
                <a:gd name="T8" fmla="+- 0 9695 9104"/>
                <a:gd name="T9" fmla="*/ T8 w 740"/>
                <a:gd name="T10" fmla="+- 0 6085 6085"/>
                <a:gd name="T11" fmla="*/ 6085 h 558"/>
                <a:gd name="T12" fmla="+- 0 9625 9104"/>
                <a:gd name="T13" fmla="*/ T12 w 740"/>
                <a:gd name="T14" fmla="+- 0 6093 6085"/>
                <a:gd name="T15" fmla="*/ 6093 h 558"/>
                <a:gd name="T16" fmla="+- 0 9560 9104"/>
                <a:gd name="T17" fmla="*/ T16 w 740"/>
                <a:gd name="T18" fmla="+- 0 6114 6085"/>
                <a:gd name="T19" fmla="*/ 6114 h 558"/>
                <a:gd name="T20" fmla="+- 0 9504 9104"/>
                <a:gd name="T21" fmla="*/ T20 w 740"/>
                <a:gd name="T22" fmla="+- 0 6153 6085"/>
                <a:gd name="T23" fmla="*/ 6153 h 558"/>
                <a:gd name="T24" fmla="+- 0 9465 9104"/>
                <a:gd name="T25" fmla="*/ T24 w 740"/>
                <a:gd name="T26" fmla="+- 0 6210 6085"/>
                <a:gd name="T27" fmla="*/ 6210 h 558"/>
                <a:gd name="T28" fmla="+- 0 9434 9104"/>
                <a:gd name="T29" fmla="*/ T28 w 740"/>
                <a:gd name="T30" fmla="+- 0 6287 6085"/>
                <a:gd name="T31" fmla="*/ 6287 h 558"/>
                <a:gd name="T32" fmla="+- 0 9406 9104"/>
                <a:gd name="T33" fmla="*/ T32 w 740"/>
                <a:gd name="T34" fmla="+- 0 6376 6085"/>
                <a:gd name="T35" fmla="*/ 6376 h 558"/>
                <a:gd name="T36" fmla="+- 0 9381 9104"/>
                <a:gd name="T37" fmla="*/ T36 w 740"/>
                <a:gd name="T38" fmla="+- 0 6464 6085"/>
                <a:gd name="T39" fmla="*/ 6464 h 558"/>
                <a:gd name="T40" fmla="+- 0 9354 9104"/>
                <a:gd name="T41" fmla="*/ T40 w 740"/>
                <a:gd name="T42" fmla="+- 0 6540 6085"/>
                <a:gd name="T43" fmla="*/ 6540 h 558"/>
                <a:gd name="T44" fmla="+- 0 9324 9104"/>
                <a:gd name="T45" fmla="*/ T44 w 740"/>
                <a:gd name="T46" fmla="+- 0 6593 6085"/>
                <a:gd name="T47" fmla="*/ 6593 h 558"/>
                <a:gd name="T48" fmla="+- 0 9272 9104"/>
                <a:gd name="T49" fmla="*/ T48 w 740"/>
                <a:gd name="T50" fmla="+- 0 6633 6085"/>
                <a:gd name="T51" fmla="*/ 6633 h 558"/>
                <a:gd name="T52" fmla="+- 0 9218 9104"/>
                <a:gd name="T53" fmla="*/ T52 w 740"/>
                <a:gd name="T54" fmla="+- 0 6643 6085"/>
                <a:gd name="T55" fmla="*/ 6643 h 558"/>
                <a:gd name="T56" fmla="+- 0 9161 9104"/>
                <a:gd name="T57" fmla="*/ T56 w 740"/>
                <a:gd name="T58" fmla="+- 0 6633 6085"/>
                <a:gd name="T59" fmla="*/ 6633 h 558"/>
                <a:gd name="T60" fmla="+- 0 9104 9104"/>
                <a:gd name="T61" fmla="*/ T60 w 740"/>
                <a:gd name="T62" fmla="+- 0 6613 6085"/>
                <a:gd name="T63" fmla="*/ 6613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4" y="2"/>
                  </a:lnTo>
                  <a:lnTo>
                    <a:pt x="591" y="0"/>
                  </a:lnTo>
                  <a:lnTo>
                    <a:pt x="521" y="8"/>
                  </a:lnTo>
                  <a:lnTo>
                    <a:pt x="456" y="29"/>
                  </a:lnTo>
                  <a:lnTo>
                    <a:pt x="400" y="68"/>
                  </a:lnTo>
                  <a:lnTo>
                    <a:pt x="361" y="125"/>
                  </a:lnTo>
                  <a:lnTo>
                    <a:pt x="330" y="202"/>
                  </a:lnTo>
                  <a:lnTo>
                    <a:pt x="302" y="291"/>
                  </a:lnTo>
                  <a:lnTo>
                    <a:pt x="277" y="379"/>
                  </a:lnTo>
                  <a:lnTo>
                    <a:pt x="250" y="455"/>
                  </a:lnTo>
                  <a:lnTo>
                    <a:pt x="220" y="508"/>
                  </a:lnTo>
                  <a:lnTo>
                    <a:pt x="168" y="548"/>
                  </a:lnTo>
                  <a:lnTo>
                    <a:pt x="114" y="558"/>
                  </a:lnTo>
                  <a:lnTo>
                    <a:pt x="57" y="548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1" name="Freeform 62">
              <a:extLst>
                <a:ext uri="{FF2B5EF4-FFF2-40B4-BE49-F238E27FC236}">
                  <a16:creationId xmlns:a16="http://schemas.microsoft.com/office/drawing/2014/main" id="{15E930DA-6DBC-47C2-84ED-6903ADD41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62" y="3589"/>
              <a:ext cx="740" cy="558"/>
            </a:xfrm>
            <a:custGeom>
              <a:avLst/>
              <a:gdLst>
                <a:gd name="T0" fmla="+- 0 13202 12462"/>
                <a:gd name="T1" fmla="*/ T0 w 740"/>
                <a:gd name="T2" fmla="+- 0 3598 3590"/>
                <a:gd name="T3" fmla="*/ 3598 h 558"/>
                <a:gd name="T4" fmla="+- 0 13127 12462"/>
                <a:gd name="T5" fmla="*/ T4 w 740"/>
                <a:gd name="T6" fmla="+- 0 3592 3590"/>
                <a:gd name="T7" fmla="*/ 3592 h 558"/>
                <a:gd name="T8" fmla="+- 0 13053 12462"/>
                <a:gd name="T9" fmla="*/ T8 w 740"/>
                <a:gd name="T10" fmla="+- 0 3590 3590"/>
                <a:gd name="T11" fmla="*/ 3590 h 558"/>
                <a:gd name="T12" fmla="+- 0 12983 12462"/>
                <a:gd name="T13" fmla="*/ T12 w 740"/>
                <a:gd name="T14" fmla="+- 0 3597 3590"/>
                <a:gd name="T15" fmla="*/ 3597 h 558"/>
                <a:gd name="T16" fmla="+- 0 12919 12462"/>
                <a:gd name="T17" fmla="*/ T16 w 740"/>
                <a:gd name="T18" fmla="+- 0 3618 3590"/>
                <a:gd name="T19" fmla="*/ 3618 h 558"/>
                <a:gd name="T20" fmla="+- 0 12862 12462"/>
                <a:gd name="T21" fmla="*/ T20 w 740"/>
                <a:gd name="T22" fmla="+- 0 3658 3590"/>
                <a:gd name="T23" fmla="*/ 3658 h 558"/>
                <a:gd name="T24" fmla="+- 0 12824 12462"/>
                <a:gd name="T25" fmla="*/ T24 w 740"/>
                <a:gd name="T26" fmla="+- 0 3714 3590"/>
                <a:gd name="T27" fmla="*/ 3714 h 558"/>
                <a:gd name="T28" fmla="+- 0 12792 12462"/>
                <a:gd name="T29" fmla="*/ T28 w 740"/>
                <a:gd name="T30" fmla="+- 0 3792 3590"/>
                <a:gd name="T31" fmla="*/ 3792 h 558"/>
                <a:gd name="T32" fmla="+- 0 12765 12462"/>
                <a:gd name="T33" fmla="*/ T32 w 740"/>
                <a:gd name="T34" fmla="+- 0 3880 3590"/>
                <a:gd name="T35" fmla="*/ 3880 h 558"/>
                <a:gd name="T36" fmla="+- 0 12739 12462"/>
                <a:gd name="T37" fmla="*/ T36 w 740"/>
                <a:gd name="T38" fmla="+- 0 3968 3590"/>
                <a:gd name="T39" fmla="*/ 3968 h 558"/>
                <a:gd name="T40" fmla="+- 0 12713 12462"/>
                <a:gd name="T41" fmla="*/ T40 w 740"/>
                <a:gd name="T42" fmla="+- 0 4044 3590"/>
                <a:gd name="T43" fmla="*/ 4044 h 558"/>
                <a:gd name="T44" fmla="+- 0 12682 12462"/>
                <a:gd name="T45" fmla="*/ T44 w 740"/>
                <a:gd name="T46" fmla="+- 0 4098 3590"/>
                <a:gd name="T47" fmla="*/ 4098 h 558"/>
                <a:gd name="T48" fmla="+- 0 12631 12462"/>
                <a:gd name="T49" fmla="*/ T48 w 740"/>
                <a:gd name="T50" fmla="+- 0 4137 3590"/>
                <a:gd name="T51" fmla="*/ 4137 h 558"/>
                <a:gd name="T52" fmla="+- 0 12576 12462"/>
                <a:gd name="T53" fmla="*/ T52 w 740"/>
                <a:gd name="T54" fmla="+- 0 4147 3590"/>
                <a:gd name="T55" fmla="*/ 4147 h 558"/>
                <a:gd name="T56" fmla="+- 0 12520 12462"/>
                <a:gd name="T57" fmla="*/ T56 w 740"/>
                <a:gd name="T58" fmla="+- 0 4137 3590"/>
                <a:gd name="T59" fmla="*/ 4137 h 558"/>
                <a:gd name="T60" fmla="+- 0 12462 12462"/>
                <a:gd name="T61" fmla="*/ T60 w 740"/>
                <a:gd name="T62" fmla="+- 0 4118 3590"/>
                <a:gd name="T63" fmla="*/ 4118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5" y="2"/>
                  </a:lnTo>
                  <a:lnTo>
                    <a:pt x="591" y="0"/>
                  </a:lnTo>
                  <a:lnTo>
                    <a:pt x="521" y="7"/>
                  </a:lnTo>
                  <a:lnTo>
                    <a:pt x="457" y="28"/>
                  </a:lnTo>
                  <a:lnTo>
                    <a:pt x="400" y="68"/>
                  </a:lnTo>
                  <a:lnTo>
                    <a:pt x="362" y="124"/>
                  </a:lnTo>
                  <a:lnTo>
                    <a:pt x="330" y="202"/>
                  </a:lnTo>
                  <a:lnTo>
                    <a:pt x="303" y="290"/>
                  </a:lnTo>
                  <a:lnTo>
                    <a:pt x="277" y="378"/>
                  </a:lnTo>
                  <a:lnTo>
                    <a:pt x="251" y="454"/>
                  </a:lnTo>
                  <a:lnTo>
                    <a:pt x="220" y="508"/>
                  </a:lnTo>
                  <a:lnTo>
                    <a:pt x="169" y="547"/>
                  </a:lnTo>
                  <a:lnTo>
                    <a:pt x="114" y="557"/>
                  </a:lnTo>
                  <a:lnTo>
                    <a:pt x="58" y="547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2" name="Freeform 61">
              <a:extLst>
                <a:ext uri="{FF2B5EF4-FFF2-40B4-BE49-F238E27FC236}">
                  <a16:creationId xmlns:a16="http://schemas.microsoft.com/office/drawing/2014/main" id="{02756FA5-922F-473D-A84A-12A0BDE97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36" y="6138"/>
              <a:ext cx="740" cy="558"/>
            </a:xfrm>
            <a:custGeom>
              <a:avLst/>
              <a:gdLst>
                <a:gd name="T0" fmla="+- 0 13277 12537"/>
                <a:gd name="T1" fmla="*/ T0 w 740"/>
                <a:gd name="T2" fmla="+- 0 6146 6138"/>
                <a:gd name="T3" fmla="*/ 6146 h 558"/>
                <a:gd name="T4" fmla="+- 0 13201 12537"/>
                <a:gd name="T5" fmla="*/ T4 w 740"/>
                <a:gd name="T6" fmla="+- 0 6140 6138"/>
                <a:gd name="T7" fmla="*/ 6140 h 558"/>
                <a:gd name="T8" fmla="+- 0 13127 12537"/>
                <a:gd name="T9" fmla="*/ T8 w 740"/>
                <a:gd name="T10" fmla="+- 0 6138 6138"/>
                <a:gd name="T11" fmla="*/ 6138 h 558"/>
                <a:gd name="T12" fmla="+- 0 13057 12537"/>
                <a:gd name="T13" fmla="*/ T12 w 740"/>
                <a:gd name="T14" fmla="+- 0 6146 6138"/>
                <a:gd name="T15" fmla="*/ 6146 h 558"/>
                <a:gd name="T16" fmla="+- 0 12993 12537"/>
                <a:gd name="T17" fmla="*/ T16 w 740"/>
                <a:gd name="T18" fmla="+- 0 6167 6138"/>
                <a:gd name="T19" fmla="*/ 6167 h 558"/>
                <a:gd name="T20" fmla="+- 0 12937 12537"/>
                <a:gd name="T21" fmla="*/ T20 w 740"/>
                <a:gd name="T22" fmla="+- 0 6206 6138"/>
                <a:gd name="T23" fmla="*/ 6206 h 558"/>
                <a:gd name="T24" fmla="+- 0 12898 12537"/>
                <a:gd name="T25" fmla="*/ T24 w 740"/>
                <a:gd name="T26" fmla="+- 0 6262 6138"/>
                <a:gd name="T27" fmla="*/ 6262 h 558"/>
                <a:gd name="T28" fmla="+- 0 12866 12537"/>
                <a:gd name="T29" fmla="*/ T28 w 740"/>
                <a:gd name="T30" fmla="+- 0 6340 6138"/>
                <a:gd name="T31" fmla="*/ 6340 h 558"/>
                <a:gd name="T32" fmla="+- 0 12839 12537"/>
                <a:gd name="T33" fmla="*/ T32 w 740"/>
                <a:gd name="T34" fmla="+- 0 6429 6138"/>
                <a:gd name="T35" fmla="*/ 6429 h 558"/>
                <a:gd name="T36" fmla="+- 0 12814 12537"/>
                <a:gd name="T37" fmla="*/ T36 w 740"/>
                <a:gd name="T38" fmla="+- 0 6516 6138"/>
                <a:gd name="T39" fmla="*/ 6516 h 558"/>
                <a:gd name="T40" fmla="+- 0 12787 12537"/>
                <a:gd name="T41" fmla="*/ T40 w 740"/>
                <a:gd name="T42" fmla="+- 0 6593 6138"/>
                <a:gd name="T43" fmla="*/ 6593 h 558"/>
                <a:gd name="T44" fmla="+- 0 12757 12537"/>
                <a:gd name="T45" fmla="*/ T44 w 740"/>
                <a:gd name="T46" fmla="+- 0 6646 6138"/>
                <a:gd name="T47" fmla="*/ 6646 h 558"/>
                <a:gd name="T48" fmla="+- 0 12705 12537"/>
                <a:gd name="T49" fmla="*/ T48 w 740"/>
                <a:gd name="T50" fmla="+- 0 6686 6138"/>
                <a:gd name="T51" fmla="*/ 6686 h 558"/>
                <a:gd name="T52" fmla="+- 0 12650 12537"/>
                <a:gd name="T53" fmla="*/ T52 w 740"/>
                <a:gd name="T54" fmla="+- 0 6695 6138"/>
                <a:gd name="T55" fmla="*/ 6695 h 558"/>
                <a:gd name="T56" fmla="+- 0 12594 12537"/>
                <a:gd name="T57" fmla="*/ T56 w 740"/>
                <a:gd name="T58" fmla="+- 0 6686 6138"/>
                <a:gd name="T59" fmla="*/ 6686 h 558"/>
                <a:gd name="T60" fmla="+- 0 12537 12537"/>
                <a:gd name="T61" fmla="*/ T60 w 740"/>
                <a:gd name="T62" fmla="+- 0 6666 6138"/>
                <a:gd name="T63" fmla="*/ 6666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4" y="2"/>
                  </a:lnTo>
                  <a:lnTo>
                    <a:pt x="590" y="0"/>
                  </a:lnTo>
                  <a:lnTo>
                    <a:pt x="520" y="8"/>
                  </a:lnTo>
                  <a:lnTo>
                    <a:pt x="456" y="29"/>
                  </a:lnTo>
                  <a:lnTo>
                    <a:pt x="400" y="68"/>
                  </a:lnTo>
                  <a:lnTo>
                    <a:pt x="361" y="124"/>
                  </a:lnTo>
                  <a:lnTo>
                    <a:pt x="329" y="202"/>
                  </a:lnTo>
                  <a:lnTo>
                    <a:pt x="302" y="291"/>
                  </a:lnTo>
                  <a:lnTo>
                    <a:pt x="277" y="378"/>
                  </a:lnTo>
                  <a:lnTo>
                    <a:pt x="250" y="455"/>
                  </a:lnTo>
                  <a:lnTo>
                    <a:pt x="220" y="508"/>
                  </a:lnTo>
                  <a:lnTo>
                    <a:pt x="168" y="548"/>
                  </a:lnTo>
                  <a:lnTo>
                    <a:pt x="113" y="557"/>
                  </a:lnTo>
                  <a:lnTo>
                    <a:pt x="57" y="548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5" name="Line 59">
              <a:extLst>
                <a:ext uri="{FF2B5EF4-FFF2-40B4-BE49-F238E27FC236}">
                  <a16:creationId xmlns:a16="http://schemas.microsoft.com/office/drawing/2014/main" id="{877546DA-BF11-4622-8105-A5A80F16FD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68" y="4737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7" name="Line 57">
              <a:extLst>
                <a:ext uri="{FF2B5EF4-FFF2-40B4-BE49-F238E27FC236}">
                  <a16:creationId xmlns:a16="http://schemas.microsoft.com/office/drawing/2014/main" id="{DE3C0B38-7DFF-43C5-8D45-1DBB84DA7E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" y="7177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9" name="Freeform 56">
              <a:extLst>
                <a:ext uri="{FF2B5EF4-FFF2-40B4-BE49-F238E27FC236}">
                  <a16:creationId xmlns:a16="http://schemas.microsoft.com/office/drawing/2014/main" id="{9F23BC74-5888-4FAB-999A-98D27B1C6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3" y="6571"/>
              <a:ext cx="120" cy="120"/>
            </a:xfrm>
            <a:custGeom>
              <a:avLst/>
              <a:gdLst>
                <a:gd name="T0" fmla="+- 0 5483 5423"/>
                <a:gd name="T1" fmla="*/ T0 w 120"/>
                <a:gd name="T2" fmla="+- 0 6572 6572"/>
                <a:gd name="T3" fmla="*/ 6572 h 120"/>
                <a:gd name="T4" fmla="+- 0 5423 5423"/>
                <a:gd name="T5" fmla="*/ T4 w 120"/>
                <a:gd name="T6" fmla="+- 0 6692 6572"/>
                <a:gd name="T7" fmla="*/ 6692 h 120"/>
                <a:gd name="T8" fmla="+- 0 5543 5423"/>
                <a:gd name="T9" fmla="*/ T8 w 120"/>
                <a:gd name="T10" fmla="+- 0 6692 6572"/>
                <a:gd name="T11" fmla="*/ 6692 h 120"/>
                <a:gd name="T12" fmla="+- 0 5483 5423"/>
                <a:gd name="T13" fmla="*/ T12 w 120"/>
                <a:gd name="T14" fmla="+- 0 6572 6572"/>
                <a:gd name="T15" fmla="*/ 6572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lnTo>
                    <a:pt x="0" y="120"/>
                  </a:lnTo>
                  <a:lnTo>
                    <a:pt x="12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1" name="Line 36">
              <a:extLst>
                <a:ext uri="{FF2B5EF4-FFF2-40B4-BE49-F238E27FC236}">
                  <a16:creationId xmlns:a16="http://schemas.microsoft.com/office/drawing/2014/main" id="{FBCC5A40-3441-45B8-84CB-FA5A770C43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37" y="4718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3" name="Line 34">
              <a:extLst>
                <a:ext uri="{FF2B5EF4-FFF2-40B4-BE49-F238E27FC236}">
                  <a16:creationId xmlns:a16="http://schemas.microsoft.com/office/drawing/2014/main" id="{1F97A072-92B8-434E-BDF3-062983E97C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41" y="7118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6" name="Line 31">
              <a:extLst>
                <a:ext uri="{FF2B5EF4-FFF2-40B4-BE49-F238E27FC236}">
                  <a16:creationId xmlns:a16="http://schemas.microsoft.com/office/drawing/2014/main" id="{BB835A92-4BCA-441F-A42B-94A61EFB3F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67" y="4709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7" name="Freeform 30">
              <a:extLst>
                <a:ext uri="{FF2B5EF4-FFF2-40B4-BE49-F238E27FC236}">
                  <a16:creationId xmlns:a16="http://schemas.microsoft.com/office/drawing/2014/main" id="{06E43AFA-88FA-45E8-B847-8E819865D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07" y="4104"/>
              <a:ext cx="120" cy="120"/>
            </a:xfrm>
            <a:custGeom>
              <a:avLst/>
              <a:gdLst>
                <a:gd name="T0" fmla="+- 0 12367 12307"/>
                <a:gd name="T1" fmla="*/ T0 w 120"/>
                <a:gd name="T2" fmla="+- 0 4104 4104"/>
                <a:gd name="T3" fmla="*/ 4104 h 120"/>
                <a:gd name="T4" fmla="+- 0 12307 12307"/>
                <a:gd name="T5" fmla="*/ T4 w 120"/>
                <a:gd name="T6" fmla="+- 0 4224 4104"/>
                <a:gd name="T7" fmla="*/ 4224 h 120"/>
                <a:gd name="T8" fmla="+- 0 12427 12307"/>
                <a:gd name="T9" fmla="*/ T8 w 120"/>
                <a:gd name="T10" fmla="+- 0 4224 4104"/>
                <a:gd name="T11" fmla="*/ 4224 h 120"/>
                <a:gd name="T12" fmla="+- 0 12367 12307"/>
                <a:gd name="T13" fmla="*/ T12 w 120"/>
                <a:gd name="T14" fmla="+- 0 4104 4104"/>
                <a:gd name="T15" fmla="*/ 4104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lnTo>
                    <a:pt x="0" y="120"/>
                  </a:lnTo>
                  <a:lnTo>
                    <a:pt x="12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04" name="Line 29">
              <a:extLst>
                <a:ext uri="{FF2B5EF4-FFF2-40B4-BE49-F238E27FC236}">
                  <a16:creationId xmlns:a16="http://schemas.microsoft.com/office/drawing/2014/main" id="{193994F2-4119-4362-8C8C-B8C38F7856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52" y="7161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05" name="Freeform 28">
              <a:extLst>
                <a:ext uri="{FF2B5EF4-FFF2-40B4-BE49-F238E27FC236}">
                  <a16:creationId xmlns:a16="http://schemas.microsoft.com/office/drawing/2014/main" id="{BF75F74B-D5B4-42B2-8EB2-8A989454E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92" y="6556"/>
              <a:ext cx="120" cy="120"/>
            </a:xfrm>
            <a:custGeom>
              <a:avLst/>
              <a:gdLst>
                <a:gd name="T0" fmla="+- 0 12452 12392"/>
                <a:gd name="T1" fmla="*/ T0 w 120"/>
                <a:gd name="T2" fmla="+- 0 6556 6556"/>
                <a:gd name="T3" fmla="*/ 6556 h 120"/>
                <a:gd name="T4" fmla="+- 0 12392 12392"/>
                <a:gd name="T5" fmla="*/ T4 w 120"/>
                <a:gd name="T6" fmla="+- 0 6676 6556"/>
                <a:gd name="T7" fmla="*/ 6676 h 120"/>
                <a:gd name="T8" fmla="+- 0 12512 12392"/>
                <a:gd name="T9" fmla="*/ T8 w 120"/>
                <a:gd name="T10" fmla="+- 0 6676 6556"/>
                <a:gd name="T11" fmla="*/ 6676 h 120"/>
                <a:gd name="T12" fmla="+- 0 12452 12392"/>
                <a:gd name="T13" fmla="*/ T12 w 120"/>
                <a:gd name="T14" fmla="+- 0 6556 6556"/>
                <a:gd name="T15" fmla="*/ 6556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lnTo>
                    <a:pt x="0" y="120"/>
                  </a:lnTo>
                  <a:lnTo>
                    <a:pt x="12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699" name="Picture 27">
              <a:extLst>
                <a:ext uri="{FF2B5EF4-FFF2-40B4-BE49-F238E27FC236}">
                  <a16:creationId xmlns:a16="http://schemas.microsoft.com/office/drawing/2014/main" id="{593AAAF7-19BD-4675-B59E-1D9F58B6FC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8" y="3686"/>
              <a:ext cx="540" cy="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706" name="Rectangle 26">
              <a:extLst>
                <a:ext uri="{FF2B5EF4-FFF2-40B4-BE49-F238E27FC236}">
                  <a16:creationId xmlns:a16="http://schemas.microsoft.com/office/drawing/2014/main" id="{92DC84F2-826D-4896-BAB7-18624E10C9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8" y="3686"/>
              <a:ext cx="540" cy="540"/>
            </a:xfrm>
            <a:prstGeom prst="rect">
              <a:avLst/>
            </a:prstGeom>
            <a:noFill/>
            <a:ln w="6350">
              <a:solidFill>
                <a:srgbClr val="FFCA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697" name="Picture 25">
              <a:extLst>
                <a:ext uri="{FF2B5EF4-FFF2-40B4-BE49-F238E27FC236}">
                  <a16:creationId xmlns:a16="http://schemas.microsoft.com/office/drawing/2014/main" id="{21CBEB08-B68B-47DA-8E8E-CBC9DE92ED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9" y="6271"/>
              <a:ext cx="540" cy="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5" name="Line 92">
            <a:extLst>
              <a:ext uri="{FF2B5EF4-FFF2-40B4-BE49-F238E27FC236}">
                <a16:creationId xmlns:a16="http://schemas.microsoft.com/office/drawing/2014/main" id="{A2173E39-C6B3-4417-A4E2-EC01150D4E2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74492" y="3079135"/>
            <a:ext cx="1520316" cy="1535001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Line 92">
            <a:extLst>
              <a:ext uri="{FF2B5EF4-FFF2-40B4-BE49-F238E27FC236}">
                <a16:creationId xmlns:a16="http://schemas.microsoft.com/office/drawing/2014/main" id="{1C60D62F-A05E-4BEA-948A-879DD526028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04798" y="3052212"/>
            <a:ext cx="1508884" cy="155368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Line 92">
            <a:extLst>
              <a:ext uri="{FF2B5EF4-FFF2-40B4-BE49-F238E27FC236}">
                <a16:creationId xmlns:a16="http://schemas.microsoft.com/office/drawing/2014/main" id="{38538157-F274-4B96-843A-49E2404693D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58870" y="3012917"/>
            <a:ext cx="1596739" cy="1570744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A7BFEB2F-6D3C-FE48-BE0D-BB26E59BD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F97B-1311-3D42-8EC8-BFD91CFA15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45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3" name="Rectangle 28682">
            <a:extLst>
              <a:ext uri="{FF2B5EF4-FFF2-40B4-BE49-F238E27FC236}">
                <a16:creationId xmlns:a16="http://schemas.microsoft.com/office/drawing/2014/main" id="{3257C29E-1FE6-D220-D131-5842C86A8D3E}"/>
              </a:ext>
            </a:extLst>
          </p:cNvPr>
          <p:cNvSpPr/>
          <p:nvPr/>
        </p:nvSpPr>
        <p:spPr>
          <a:xfrm>
            <a:off x="3904927" y="1876375"/>
            <a:ext cx="737159" cy="369962"/>
          </a:xfrm>
          <a:prstGeom prst="rect">
            <a:avLst/>
          </a:prstGeom>
          <a:solidFill>
            <a:schemeClr val="accent4">
              <a:alpha val="74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A1C79A-D399-491A-9489-B12075BA7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 -Structure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FB5F6-E5DD-495C-8006-87AFC755D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439" y="1311744"/>
            <a:ext cx="10515600" cy="658566"/>
          </a:xfrm>
        </p:spPr>
        <p:txBody>
          <a:bodyPr/>
          <a:lstStyle/>
          <a:p>
            <a:r>
              <a:rPr lang="en-US" b="1" dirty="0"/>
              <a:t>Fully Connected Feedforward Network</a:t>
            </a:r>
          </a:p>
        </p:txBody>
      </p:sp>
      <p:sp>
        <p:nvSpPr>
          <p:cNvPr id="7" name="Rectangle 107">
            <a:extLst>
              <a:ext uri="{FF2B5EF4-FFF2-40B4-BE49-F238E27FC236}">
                <a16:creationId xmlns:a16="http://schemas.microsoft.com/office/drawing/2014/main" id="{4E84951A-A68B-4EB1-B594-487EF2A8F8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085" y="1365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23672" tIns="1701264" rIns="710976" bIns="177744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8" name="Group 1">
            <a:extLst>
              <a:ext uri="{FF2B5EF4-FFF2-40B4-BE49-F238E27FC236}">
                <a16:creationId xmlns:a16="http://schemas.microsoft.com/office/drawing/2014/main" id="{4D9C8332-9C4A-4537-AE07-D89A22A37685}"/>
              </a:ext>
            </a:extLst>
          </p:cNvPr>
          <p:cNvGrpSpPr>
            <a:grpSpLocks/>
          </p:cNvGrpSpPr>
          <p:nvPr/>
        </p:nvGrpSpPr>
        <p:grpSpPr bwMode="auto">
          <a:xfrm>
            <a:off x="1966154" y="2378783"/>
            <a:ext cx="7560300" cy="2369578"/>
            <a:chOff x="2349" y="3445"/>
            <a:chExt cx="11905" cy="3732"/>
          </a:xfrm>
        </p:grpSpPr>
        <p:sp>
          <p:nvSpPr>
            <p:cNvPr id="9" name="Line 106">
              <a:extLst>
                <a:ext uri="{FF2B5EF4-FFF2-40B4-BE49-F238E27FC236}">
                  <a16:creationId xmlns:a16="http://schemas.microsoft.com/office/drawing/2014/main" id="{C6FE6508-3F39-4BD5-AAE8-D64717C852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22" y="6482"/>
              <a:ext cx="99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5">
              <a:extLst>
                <a:ext uri="{FF2B5EF4-FFF2-40B4-BE49-F238E27FC236}">
                  <a16:creationId xmlns:a16="http://schemas.microsoft.com/office/drawing/2014/main" id="{79712849-4AEF-4000-A527-DDEBD2AB5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34" y="6421"/>
              <a:ext cx="120" cy="120"/>
            </a:xfrm>
            <a:custGeom>
              <a:avLst/>
              <a:gdLst>
                <a:gd name="T0" fmla="+- 0 14134 14134"/>
                <a:gd name="T1" fmla="*/ T0 w 120"/>
                <a:gd name="T2" fmla="+- 0 6422 6422"/>
                <a:gd name="T3" fmla="*/ 6422 h 120"/>
                <a:gd name="T4" fmla="+- 0 14134 14134"/>
                <a:gd name="T5" fmla="*/ T4 w 120"/>
                <a:gd name="T6" fmla="+- 0 6542 6422"/>
                <a:gd name="T7" fmla="*/ 6542 h 120"/>
                <a:gd name="T8" fmla="+- 0 14254 14134"/>
                <a:gd name="T9" fmla="*/ T8 w 120"/>
                <a:gd name="T10" fmla="+- 0 6482 6422"/>
                <a:gd name="T11" fmla="*/ 6482 h 120"/>
                <a:gd name="T12" fmla="+- 0 14134 14134"/>
                <a:gd name="T13" fmla="*/ T12 w 120"/>
                <a:gd name="T14" fmla="+- 0 6422 6422"/>
                <a:gd name="T15" fmla="*/ 6422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76" name="Picture 104">
              <a:extLst>
                <a:ext uri="{FF2B5EF4-FFF2-40B4-BE49-F238E27FC236}">
                  <a16:creationId xmlns:a16="http://schemas.microsoft.com/office/drawing/2014/main" id="{82A8CBBC-0B40-473D-99E3-1B1EC8467E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38" y="5964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Freeform 103">
              <a:extLst>
                <a:ext uri="{FF2B5EF4-FFF2-40B4-BE49-F238E27FC236}">
                  <a16:creationId xmlns:a16="http://schemas.microsoft.com/office/drawing/2014/main" id="{55D4ACEF-0E18-4166-BDAC-CA0E3F6DC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38" y="5964"/>
              <a:ext cx="905" cy="905"/>
            </a:xfrm>
            <a:custGeom>
              <a:avLst/>
              <a:gdLst>
                <a:gd name="T0" fmla="+- 0 12438 12438"/>
                <a:gd name="T1" fmla="*/ T0 w 905"/>
                <a:gd name="T2" fmla="+- 0 6417 5965"/>
                <a:gd name="T3" fmla="*/ 6417 h 905"/>
                <a:gd name="T4" fmla="+- 0 12444 12438"/>
                <a:gd name="T5" fmla="*/ T4 w 905"/>
                <a:gd name="T6" fmla="+- 0 6343 5965"/>
                <a:gd name="T7" fmla="*/ 6343 h 905"/>
                <a:gd name="T8" fmla="+- 0 12461 12438"/>
                <a:gd name="T9" fmla="*/ T8 w 905"/>
                <a:gd name="T10" fmla="+- 0 6274 5965"/>
                <a:gd name="T11" fmla="*/ 6274 h 905"/>
                <a:gd name="T12" fmla="+- 0 12488 12438"/>
                <a:gd name="T13" fmla="*/ T12 w 905"/>
                <a:gd name="T14" fmla="+- 0 6209 5965"/>
                <a:gd name="T15" fmla="*/ 6209 h 905"/>
                <a:gd name="T16" fmla="+- 0 12525 12438"/>
                <a:gd name="T17" fmla="*/ T16 w 905"/>
                <a:gd name="T18" fmla="+- 0 6150 5965"/>
                <a:gd name="T19" fmla="*/ 6150 h 905"/>
                <a:gd name="T20" fmla="+- 0 12570 12438"/>
                <a:gd name="T21" fmla="*/ T20 w 905"/>
                <a:gd name="T22" fmla="+- 0 6097 5965"/>
                <a:gd name="T23" fmla="*/ 6097 h 905"/>
                <a:gd name="T24" fmla="+- 0 12623 12438"/>
                <a:gd name="T25" fmla="*/ T24 w 905"/>
                <a:gd name="T26" fmla="+- 0 6052 5965"/>
                <a:gd name="T27" fmla="*/ 6052 h 905"/>
                <a:gd name="T28" fmla="+- 0 12682 12438"/>
                <a:gd name="T29" fmla="*/ T28 w 905"/>
                <a:gd name="T30" fmla="+- 0 6015 5965"/>
                <a:gd name="T31" fmla="*/ 6015 h 905"/>
                <a:gd name="T32" fmla="+- 0 12747 12438"/>
                <a:gd name="T33" fmla="*/ T32 w 905"/>
                <a:gd name="T34" fmla="+- 0 5988 5965"/>
                <a:gd name="T35" fmla="*/ 5988 h 905"/>
                <a:gd name="T36" fmla="+- 0 12817 12438"/>
                <a:gd name="T37" fmla="*/ T36 w 905"/>
                <a:gd name="T38" fmla="+- 0 5971 5965"/>
                <a:gd name="T39" fmla="*/ 5971 h 905"/>
                <a:gd name="T40" fmla="+- 0 12890 12438"/>
                <a:gd name="T41" fmla="*/ T40 w 905"/>
                <a:gd name="T42" fmla="+- 0 5965 5965"/>
                <a:gd name="T43" fmla="*/ 5965 h 905"/>
                <a:gd name="T44" fmla="+- 0 12963 12438"/>
                <a:gd name="T45" fmla="*/ T44 w 905"/>
                <a:gd name="T46" fmla="+- 0 5971 5965"/>
                <a:gd name="T47" fmla="*/ 5971 h 905"/>
                <a:gd name="T48" fmla="+- 0 13033 12438"/>
                <a:gd name="T49" fmla="*/ T48 w 905"/>
                <a:gd name="T50" fmla="+- 0 5988 5965"/>
                <a:gd name="T51" fmla="*/ 5988 h 905"/>
                <a:gd name="T52" fmla="+- 0 13098 12438"/>
                <a:gd name="T53" fmla="*/ T52 w 905"/>
                <a:gd name="T54" fmla="+- 0 6015 5965"/>
                <a:gd name="T55" fmla="*/ 6015 h 905"/>
                <a:gd name="T56" fmla="+- 0 13157 12438"/>
                <a:gd name="T57" fmla="*/ T56 w 905"/>
                <a:gd name="T58" fmla="+- 0 6052 5965"/>
                <a:gd name="T59" fmla="*/ 6052 h 905"/>
                <a:gd name="T60" fmla="+- 0 13210 12438"/>
                <a:gd name="T61" fmla="*/ T60 w 905"/>
                <a:gd name="T62" fmla="+- 0 6097 5965"/>
                <a:gd name="T63" fmla="*/ 6097 h 905"/>
                <a:gd name="T64" fmla="+- 0 13255 12438"/>
                <a:gd name="T65" fmla="*/ T64 w 905"/>
                <a:gd name="T66" fmla="+- 0 6150 5965"/>
                <a:gd name="T67" fmla="*/ 6150 h 905"/>
                <a:gd name="T68" fmla="+- 0 13292 12438"/>
                <a:gd name="T69" fmla="*/ T68 w 905"/>
                <a:gd name="T70" fmla="+- 0 6209 5965"/>
                <a:gd name="T71" fmla="*/ 6209 h 905"/>
                <a:gd name="T72" fmla="+- 0 13319 12438"/>
                <a:gd name="T73" fmla="*/ T72 w 905"/>
                <a:gd name="T74" fmla="+- 0 6274 5965"/>
                <a:gd name="T75" fmla="*/ 6274 h 905"/>
                <a:gd name="T76" fmla="+- 0 13336 12438"/>
                <a:gd name="T77" fmla="*/ T76 w 905"/>
                <a:gd name="T78" fmla="+- 0 6343 5965"/>
                <a:gd name="T79" fmla="*/ 6343 h 905"/>
                <a:gd name="T80" fmla="+- 0 13342 12438"/>
                <a:gd name="T81" fmla="*/ T80 w 905"/>
                <a:gd name="T82" fmla="+- 0 6417 5965"/>
                <a:gd name="T83" fmla="*/ 6417 h 905"/>
                <a:gd name="T84" fmla="+- 0 13336 12438"/>
                <a:gd name="T85" fmla="*/ T84 w 905"/>
                <a:gd name="T86" fmla="+- 0 6490 5965"/>
                <a:gd name="T87" fmla="*/ 6490 h 905"/>
                <a:gd name="T88" fmla="+- 0 13319 12438"/>
                <a:gd name="T89" fmla="*/ T88 w 905"/>
                <a:gd name="T90" fmla="+- 0 6560 5965"/>
                <a:gd name="T91" fmla="*/ 6560 h 905"/>
                <a:gd name="T92" fmla="+- 0 13292 12438"/>
                <a:gd name="T93" fmla="*/ T92 w 905"/>
                <a:gd name="T94" fmla="+- 0 6624 5965"/>
                <a:gd name="T95" fmla="*/ 6624 h 905"/>
                <a:gd name="T96" fmla="+- 0 13255 12438"/>
                <a:gd name="T97" fmla="*/ T96 w 905"/>
                <a:gd name="T98" fmla="+- 0 6684 5965"/>
                <a:gd name="T99" fmla="*/ 6684 h 905"/>
                <a:gd name="T100" fmla="+- 0 13210 12438"/>
                <a:gd name="T101" fmla="*/ T100 w 905"/>
                <a:gd name="T102" fmla="+- 0 6736 5965"/>
                <a:gd name="T103" fmla="*/ 6736 h 905"/>
                <a:gd name="T104" fmla="+- 0 13157 12438"/>
                <a:gd name="T105" fmla="*/ T104 w 905"/>
                <a:gd name="T106" fmla="+- 0 6782 5965"/>
                <a:gd name="T107" fmla="*/ 6782 h 905"/>
                <a:gd name="T108" fmla="+- 0 13098 12438"/>
                <a:gd name="T109" fmla="*/ T108 w 905"/>
                <a:gd name="T110" fmla="+- 0 6818 5965"/>
                <a:gd name="T111" fmla="*/ 6818 h 905"/>
                <a:gd name="T112" fmla="+- 0 13033 12438"/>
                <a:gd name="T113" fmla="*/ T112 w 905"/>
                <a:gd name="T114" fmla="+- 0 6846 5965"/>
                <a:gd name="T115" fmla="*/ 6846 h 905"/>
                <a:gd name="T116" fmla="+- 0 12963 12438"/>
                <a:gd name="T117" fmla="*/ T116 w 905"/>
                <a:gd name="T118" fmla="+- 0 6863 5965"/>
                <a:gd name="T119" fmla="*/ 6863 h 905"/>
                <a:gd name="T120" fmla="+- 0 12890 12438"/>
                <a:gd name="T121" fmla="*/ T120 w 905"/>
                <a:gd name="T122" fmla="+- 0 6869 5965"/>
                <a:gd name="T123" fmla="*/ 6869 h 905"/>
                <a:gd name="T124" fmla="+- 0 12817 12438"/>
                <a:gd name="T125" fmla="*/ T124 w 905"/>
                <a:gd name="T126" fmla="+- 0 6863 5965"/>
                <a:gd name="T127" fmla="*/ 6863 h 905"/>
                <a:gd name="T128" fmla="+- 0 12747 12438"/>
                <a:gd name="T129" fmla="*/ T128 w 905"/>
                <a:gd name="T130" fmla="+- 0 6846 5965"/>
                <a:gd name="T131" fmla="*/ 6846 h 905"/>
                <a:gd name="T132" fmla="+- 0 12682 12438"/>
                <a:gd name="T133" fmla="*/ T132 w 905"/>
                <a:gd name="T134" fmla="+- 0 6818 5965"/>
                <a:gd name="T135" fmla="*/ 6818 h 905"/>
                <a:gd name="T136" fmla="+- 0 12623 12438"/>
                <a:gd name="T137" fmla="*/ T136 w 905"/>
                <a:gd name="T138" fmla="+- 0 6782 5965"/>
                <a:gd name="T139" fmla="*/ 6782 h 905"/>
                <a:gd name="T140" fmla="+- 0 12570 12438"/>
                <a:gd name="T141" fmla="*/ T140 w 905"/>
                <a:gd name="T142" fmla="+- 0 6736 5965"/>
                <a:gd name="T143" fmla="*/ 6736 h 905"/>
                <a:gd name="T144" fmla="+- 0 12525 12438"/>
                <a:gd name="T145" fmla="*/ T144 w 905"/>
                <a:gd name="T146" fmla="+- 0 6684 5965"/>
                <a:gd name="T147" fmla="*/ 6684 h 905"/>
                <a:gd name="T148" fmla="+- 0 12488 12438"/>
                <a:gd name="T149" fmla="*/ T148 w 905"/>
                <a:gd name="T150" fmla="+- 0 6624 5965"/>
                <a:gd name="T151" fmla="*/ 6624 h 905"/>
                <a:gd name="T152" fmla="+- 0 12461 12438"/>
                <a:gd name="T153" fmla="*/ T152 w 905"/>
                <a:gd name="T154" fmla="+- 0 6560 5965"/>
                <a:gd name="T155" fmla="*/ 6560 h 905"/>
                <a:gd name="T156" fmla="+- 0 12444 12438"/>
                <a:gd name="T157" fmla="*/ T156 w 905"/>
                <a:gd name="T158" fmla="+- 0 6490 5965"/>
                <a:gd name="T159" fmla="*/ 6490 h 905"/>
                <a:gd name="T160" fmla="+- 0 12438 12438"/>
                <a:gd name="T161" fmla="*/ T160 w 905"/>
                <a:gd name="T162" fmla="+- 0 6417 5965"/>
                <a:gd name="T163" fmla="*/ 6417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8"/>
                  </a:lnTo>
                  <a:lnTo>
                    <a:pt x="23" y="309"/>
                  </a:lnTo>
                  <a:lnTo>
                    <a:pt x="50" y="244"/>
                  </a:lnTo>
                  <a:lnTo>
                    <a:pt x="87" y="185"/>
                  </a:lnTo>
                  <a:lnTo>
                    <a:pt x="132" y="132"/>
                  </a:lnTo>
                  <a:lnTo>
                    <a:pt x="185" y="87"/>
                  </a:lnTo>
                  <a:lnTo>
                    <a:pt x="244" y="50"/>
                  </a:lnTo>
                  <a:lnTo>
                    <a:pt x="309" y="23"/>
                  </a:lnTo>
                  <a:lnTo>
                    <a:pt x="379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60" y="50"/>
                  </a:lnTo>
                  <a:lnTo>
                    <a:pt x="719" y="87"/>
                  </a:lnTo>
                  <a:lnTo>
                    <a:pt x="772" y="132"/>
                  </a:lnTo>
                  <a:lnTo>
                    <a:pt x="817" y="185"/>
                  </a:lnTo>
                  <a:lnTo>
                    <a:pt x="854" y="244"/>
                  </a:lnTo>
                  <a:lnTo>
                    <a:pt x="881" y="309"/>
                  </a:lnTo>
                  <a:lnTo>
                    <a:pt x="898" y="378"/>
                  </a:lnTo>
                  <a:lnTo>
                    <a:pt x="904" y="452"/>
                  </a:lnTo>
                  <a:lnTo>
                    <a:pt x="898" y="525"/>
                  </a:lnTo>
                  <a:lnTo>
                    <a:pt x="881" y="595"/>
                  </a:lnTo>
                  <a:lnTo>
                    <a:pt x="854" y="659"/>
                  </a:lnTo>
                  <a:lnTo>
                    <a:pt x="817" y="719"/>
                  </a:lnTo>
                  <a:lnTo>
                    <a:pt x="772" y="771"/>
                  </a:lnTo>
                  <a:lnTo>
                    <a:pt x="719" y="817"/>
                  </a:lnTo>
                  <a:lnTo>
                    <a:pt x="660" y="853"/>
                  </a:lnTo>
                  <a:lnTo>
                    <a:pt x="595" y="881"/>
                  </a:lnTo>
                  <a:lnTo>
                    <a:pt x="525" y="898"/>
                  </a:lnTo>
                  <a:lnTo>
                    <a:pt x="452" y="904"/>
                  </a:lnTo>
                  <a:lnTo>
                    <a:pt x="379" y="898"/>
                  </a:lnTo>
                  <a:lnTo>
                    <a:pt x="309" y="881"/>
                  </a:lnTo>
                  <a:lnTo>
                    <a:pt x="244" y="853"/>
                  </a:lnTo>
                  <a:lnTo>
                    <a:pt x="185" y="817"/>
                  </a:lnTo>
                  <a:lnTo>
                    <a:pt x="132" y="771"/>
                  </a:lnTo>
                  <a:lnTo>
                    <a:pt x="87" y="719"/>
                  </a:lnTo>
                  <a:lnTo>
                    <a:pt x="50" y="659"/>
                  </a:lnTo>
                  <a:lnTo>
                    <a:pt x="23" y="595"/>
                  </a:lnTo>
                  <a:lnTo>
                    <a:pt x="6" y="525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81B85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02">
              <a:extLst>
                <a:ext uri="{FF2B5EF4-FFF2-40B4-BE49-F238E27FC236}">
                  <a16:creationId xmlns:a16="http://schemas.microsoft.com/office/drawing/2014/main" id="{C8727C63-554F-4A48-ADB3-E0ECC98F77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22" y="3868"/>
              <a:ext cx="98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1">
              <a:extLst>
                <a:ext uri="{FF2B5EF4-FFF2-40B4-BE49-F238E27FC236}">
                  <a16:creationId xmlns:a16="http://schemas.microsoft.com/office/drawing/2014/main" id="{33722FA6-5583-4791-8683-A303CC54E3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24" y="3808"/>
              <a:ext cx="120" cy="120"/>
            </a:xfrm>
            <a:custGeom>
              <a:avLst/>
              <a:gdLst>
                <a:gd name="T0" fmla="+- 0 14124 14124"/>
                <a:gd name="T1" fmla="*/ T0 w 120"/>
                <a:gd name="T2" fmla="+- 0 3808 3808"/>
                <a:gd name="T3" fmla="*/ 3808 h 120"/>
                <a:gd name="T4" fmla="+- 0 14124 14124"/>
                <a:gd name="T5" fmla="*/ T4 w 120"/>
                <a:gd name="T6" fmla="+- 0 3928 3808"/>
                <a:gd name="T7" fmla="*/ 3928 h 120"/>
                <a:gd name="T8" fmla="+- 0 14244 14124"/>
                <a:gd name="T9" fmla="*/ T8 w 120"/>
                <a:gd name="T10" fmla="+- 0 3868 3808"/>
                <a:gd name="T11" fmla="*/ 3868 h 120"/>
                <a:gd name="T12" fmla="+- 0 14124 14124"/>
                <a:gd name="T13" fmla="*/ T12 w 120"/>
                <a:gd name="T14" fmla="+- 0 3808 3808"/>
                <a:gd name="T15" fmla="*/ 3808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72" name="Picture 100">
              <a:extLst>
                <a:ext uri="{FF2B5EF4-FFF2-40B4-BE49-F238E27FC236}">
                  <a16:creationId xmlns:a16="http://schemas.microsoft.com/office/drawing/2014/main" id="{F65CD7AF-6151-47AA-BC96-345648E43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72" y="3445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Freeform 99">
              <a:extLst>
                <a:ext uri="{FF2B5EF4-FFF2-40B4-BE49-F238E27FC236}">
                  <a16:creationId xmlns:a16="http://schemas.microsoft.com/office/drawing/2014/main" id="{8ECEE3E5-A562-4BF0-B91C-C5DC2A531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72" y="3445"/>
              <a:ext cx="905" cy="905"/>
            </a:xfrm>
            <a:custGeom>
              <a:avLst/>
              <a:gdLst>
                <a:gd name="T0" fmla="+- 0 12372 12372"/>
                <a:gd name="T1" fmla="*/ T0 w 905"/>
                <a:gd name="T2" fmla="+- 0 3897 3445"/>
                <a:gd name="T3" fmla="*/ 3897 h 905"/>
                <a:gd name="T4" fmla="+- 0 12378 12372"/>
                <a:gd name="T5" fmla="*/ T4 w 905"/>
                <a:gd name="T6" fmla="+- 0 3824 3445"/>
                <a:gd name="T7" fmla="*/ 3824 h 905"/>
                <a:gd name="T8" fmla="+- 0 12395 12372"/>
                <a:gd name="T9" fmla="*/ T8 w 905"/>
                <a:gd name="T10" fmla="+- 0 3754 3445"/>
                <a:gd name="T11" fmla="*/ 3754 h 905"/>
                <a:gd name="T12" fmla="+- 0 12423 12372"/>
                <a:gd name="T13" fmla="*/ T12 w 905"/>
                <a:gd name="T14" fmla="+- 0 3689 3445"/>
                <a:gd name="T15" fmla="*/ 3689 h 905"/>
                <a:gd name="T16" fmla="+- 0 12460 12372"/>
                <a:gd name="T17" fmla="*/ T16 w 905"/>
                <a:gd name="T18" fmla="+- 0 3630 3445"/>
                <a:gd name="T19" fmla="*/ 3630 h 905"/>
                <a:gd name="T20" fmla="+- 0 12505 12372"/>
                <a:gd name="T21" fmla="*/ T20 w 905"/>
                <a:gd name="T22" fmla="+- 0 3577 3445"/>
                <a:gd name="T23" fmla="*/ 3577 h 905"/>
                <a:gd name="T24" fmla="+- 0 12557 12372"/>
                <a:gd name="T25" fmla="*/ T24 w 905"/>
                <a:gd name="T26" fmla="+- 0 3532 3445"/>
                <a:gd name="T27" fmla="*/ 3532 h 905"/>
                <a:gd name="T28" fmla="+- 0 12617 12372"/>
                <a:gd name="T29" fmla="*/ T28 w 905"/>
                <a:gd name="T30" fmla="+- 0 3496 3445"/>
                <a:gd name="T31" fmla="*/ 3496 h 905"/>
                <a:gd name="T32" fmla="+- 0 12682 12372"/>
                <a:gd name="T33" fmla="*/ T32 w 905"/>
                <a:gd name="T34" fmla="+- 0 3468 3445"/>
                <a:gd name="T35" fmla="*/ 3468 h 905"/>
                <a:gd name="T36" fmla="+- 0 12751 12372"/>
                <a:gd name="T37" fmla="*/ T36 w 905"/>
                <a:gd name="T38" fmla="+- 0 3451 3445"/>
                <a:gd name="T39" fmla="*/ 3451 h 905"/>
                <a:gd name="T40" fmla="+- 0 12824 12372"/>
                <a:gd name="T41" fmla="*/ T40 w 905"/>
                <a:gd name="T42" fmla="+- 0 3445 3445"/>
                <a:gd name="T43" fmla="*/ 3445 h 905"/>
                <a:gd name="T44" fmla="+- 0 12898 12372"/>
                <a:gd name="T45" fmla="*/ T44 w 905"/>
                <a:gd name="T46" fmla="+- 0 3451 3445"/>
                <a:gd name="T47" fmla="*/ 3451 h 905"/>
                <a:gd name="T48" fmla="+- 0 12967 12372"/>
                <a:gd name="T49" fmla="*/ T48 w 905"/>
                <a:gd name="T50" fmla="+- 0 3468 3445"/>
                <a:gd name="T51" fmla="*/ 3468 h 905"/>
                <a:gd name="T52" fmla="+- 0 13032 12372"/>
                <a:gd name="T53" fmla="*/ T52 w 905"/>
                <a:gd name="T54" fmla="+- 0 3496 3445"/>
                <a:gd name="T55" fmla="*/ 3496 h 905"/>
                <a:gd name="T56" fmla="+- 0 13091 12372"/>
                <a:gd name="T57" fmla="*/ T56 w 905"/>
                <a:gd name="T58" fmla="+- 0 3532 3445"/>
                <a:gd name="T59" fmla="*/ 3532 h 905"/>
                <a:gd name="T60" fmla="+- 0 13144 12372"/>
                <a:gd name="T61" fmla="*/ T60 w 905"/>
                <a:gd name="T62" fmla="+- 0 3577 3445"/>
                <a:gd name="T63" fmla="*/ 3577 h 905"/>
                <a:gd name="T64" fmla="+- 0 13189 12372"/>
                <a:gd name="T65" fmla="*/ T64 w 905"/>
                <a:gd name="T66" fmla="+- 0 3630 3445"/>
                <a:gd name="T67" fmla="*/ 3630 h 905"/>
                <a:gd name="T68" fmla="+- 0 13226 12372"/>
                <a:gd name="T69" fmla="*/ T68 w 905"/>
                <a:gd name="T70" fmla="+- 0 3689 3445"/>
                <a:gd name="T71" fmla="*/ 3689 h 905"/>
                <a:gd name="T72" fmla="+- 0 13254 12372"/>
                <a:gd name="T73" fmla="*/ T72 w 905"/>
                <a:gd name="T74" fmla="+- 0 3754 3445"/>
                <a:gd name="T75" fmla="*/ 3754 h 905"/>
                <a:gd name="T76" fmla="+- 0 13271 12372"/>
                <a:gd name="T77" fmla="*/ T76 w 905"/>
                <a:gd name="T78" fmla="+- 0 3824 3445"/>
                <a:gd name="T79" fmla="*/ 3824 h 905"/>
                <a:gd name="T80" fmla="+- 0 13277 12372"/>
                <a:gd name="T81" fmla="*/ T80 w 905"/>
                <a:gd name="T82" fmla="+- 0 3897 3445"/>
                <a:gd name="T83" fmla="*/ 3897 h 905"/>
                <a:gd name="T84" fmla="+- 0 13271 12372"/>
                <a:gd name="T85" fmla="*/ T84 w 905"/>
                <a:gd name="T86" fmla="+- 0 3971 3445"/>
                <a:gd name="T87" fmla="*/ 3971 h 905"/>
                <a:gd name="T88" fmla="+- 0 13254 12372"/>
                <a:gd name="T89" fmla="*/ T88 w 905"/>
                <a:gd name="T90" fmla="+- 0 4040 3445"/>
                <a:gd name="T91" fmla="*/ 4040 h 905"/>
                <a:gd name="T92" fmla="+- 0 13226 12372"/>
                <a:gd name="T93" fmla="*/ T92 w 905"/>
                <a:gd name="T94" fmla="+- 0 4105 3445"/>
                <a:gd name="T95" fmla="*/ 4105 h 905"/>
                <a:gd name="T96" fmla="+- 0 13189 12372"/>
                <a:gd name="T97" fmla="*/ T96 w 905"/>
                <a:gd name="T98" fmla="+- 0 4164 3445"/>
                <a:gd name="T99" fmla="*/ 4164 h 905"/>
                <a:gd name="T100" fmla="+- 0 13144 12372"/>
                <a:gd name="T101" fmla="*/ T100 w 905"/>
                <a:gd name="T102" fmla="+- 0 4217 3445"/>
                <a:gd name="T103" fmla="*/ 4217 h 905"/>
                <a:gd name="T104" fmla="+- 0 13091 12372"/>
                <a:gd name="T105" fmla="*/ T104 w 905"/>
                <a:gd name="T106" fmla="+- 0 4262 3445"/>
                <a:gd name="T107" fmla="*/ 4262 h 905"/>
                <a:gd name="T108" fmla="+- 0 13032 12372"/>
                <a:gd name="T109" fmla="*/ T108 w 905"/>
                <a:gd name="T110" fmla="+- 0 4299 3445"/>
                <a:gd name="T111" fmla="*/ 4299 h 905"/>
                <a:gd name="T112" fmla="+- 0 12967 12372"/>
                <a:gd name="T113" fmla="*/ T112 w 905"/>
                <a:gd name="T114" fmla="+- 0 4326 3445"/>
                <a:gd name="T115" fmla="*/ 4326 h 905"/>
                <a:gd name="T116" fmla="+- 0 12898 12372"/>
                <a:gd name="T117" fmla="*/ T116 w 905"/>
                <a:gd name="T118" fmla="+- 0 4343 3445"/>
                <a:gd name="T119" fmla="*/ 4343 h 905"/>
                <a:gd name="T120" fmla="+- 0 12824 12372"/>
                <a:gd name="T121" fmla="*/ T120 w 905"/>
                <a:gd name="T122" fmla="+- 0 4349 3445"/>
                <a:gd name="T123" fmla="*/ 4349 h 905"/>
                <a:gd name="T124" fmla="+- 0 12751 12372"/>
                <a:gd name="T125" fmla="*/ T124 w 905"/>
                <a:gd name="T126" fmla="+- 0 4343 3445"/>
                <a:gd name="T127" fmla="*/ 4343 h 905"/>
                <a:gd name="T128" fmla="+- 0 12682 12372"/>
                <a:gd name="T129" fmla="*/ T128 w 905"/>
                <a:gd name="T130" fmla="+- 0 4326 3445"/>
                <a:gd name="T131" fmla="*/ 4326 h 905"/>
                <a:gd name="T132" fmla="+- 0 12617 12372"/>
                <a:gd name="T133" fmla="*/ T132 w 905"/>
                <a:gd name="T134" fmla="+- 0 4299 3445"/>
                <a:gd name="T135" fmla="*/ 4299 h 905"/>
                <a:gd name="T136" fmla="+- 0 12557 12372"/>
                <a:gd name="T137" fmla="*/ T136 w 905"/>
                <a:gd name="T138" fmla="+- 0 4262 3445"/>
                <a:gd name="T139" fmla="*/ 4262 h 905"/>
                <a:gd name="T140" fmla="+- 0 12505 12372"/>
                <a:gd name="T141" fmla="*/ T140 w 905"/>
                <a:gd name="T142" fmla="+- 0 4217 3445"/>
                <a:gd name="T143" fmla="*/ 4217 h 905"/>
                <a:gd name="T144" fmla="+- 0 12460 12372"/>
                <a:gd name="T145" fmla="*/ T144 w 905"/>
                <a:gd name="T146" fmla="+- 0 4164 3445"/>
                <a:gd name="T147" fmla="*/ 4164 h 905"/>
                <a:gd name="T148" fmla="+- 0 12423 12372"/>
                <a:gd name="T149" fmla="*/ T148 w 905"/>
                <a:gd name="T150" fmla="+- 0 4105 3445"/>
                <a:gd name="T151" fmla="*/ 4105 h 905"/>
                <a:gd name="T152" fmla="+- 0 12395 12372"/>
                <a:gd name="T153" fmla="*/ T152 w 905"/>
                <a:gd name="T154" fmla="+- 0 4040 3445"/>
                <a:gd name="T155" fmla="*/ 4040 h 905"/>
                <a:gd name="T156" fmla="+- 0 12378 12372"/>
                <a:gd name="T157" fmla="*/ T156 w 905"/>
                <a:gd name="T158" fmla="+- 0 3971 3445"/>
                <a:gd name="T159" fmla="*/ 3971 h 905"/>
                <a:gd name="T160" fmla="+- 0 12372 12372"/>
                <a:gd name="T161" fmla="*/ T160 w 905"/>
                <a:gd name="T162" fmla="+- 0 3897 3445"/>
                <a:gd name="T163" fmla="*/ 3897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9"/>
                  </a:lnTo>
                  <a:lnTo>
                    <a:pt x="23" y="309"/>
                  </a:lnTo>
                  <a:lnTo>
                    <a:pt x="51" y="244"/>
                  </a:lnTo>
                  <a:lnTo>
                    <a:pt x="88" y="185"/>
                  </a:lnTo>
                  <a:lnTo>
                    <a:pt x="133" y="132"/>
                  </a:lnTo>
                  <a:lnTo>
                    <a:pt x="185" y="87"/>
                  </a:lnTo>
                  <a:lnTo>
                    <a:pt x="245" y="51"/>
                  </a:lnTo>
                  <a:lnTo>
                    <a:pt x="310" y="23"/>
                  </a:lnTo>
                  <a:lnTo>
                    <a:pt x="379" y="6"/>
                  </a:lnTo>
                  <a:lnTo>
                    <a:pt x="452" y="0"/>
                  </a:lnTo>
                  <a:lnTo>
                    <a:pt x="526" y="6"/>
                  </a:lnTo>
                  <a:lnTo>
                    <a:pt x="595" y="23"/>
                  </a:lnTo>
                  <a:lnTo>
                    <a:pt x="660" y="51"/>
                  </a:lnTo>
                  <a:lnTo>
                    <a:pt x="719" y="87"/>
                  </a:lnTo>
                  <a:lnTo>
                    <a:pt x="772" y="132"/>
                  </a:lnTo>
                  <a:lnTo>
                    <a:pt x="817" y="185"/>
                  </a:lnTo>
                  <a:lnTo>
                    <a:pt x="854" y="244"/>
                  </a:lnTo>
                  <a:lnTo>
                    <a:pt x="882" y="309"/>
                  </a:lnTo>
                  <a:lnTo>
                    <a:pt x="899" y="379"/>
                  </a:lnTo>
                  <a:lnTo>
                    <a:pt x="905" y="452"/>
                  </a:lnTo>
                  <a:lnTo>
                    <a:pt x="899" y="526"/>
                  </a:lnTo>
                  <a:lnTo>
                    <a:pt x="882" y="595"/>
                  </a:lnTo>
                  <a:lnTo>
                    <a:pt x="854" y="660"/>
                  </a:lnTo>
                  <a:lnTo>
                    <a:pt x="817" y="719"/>
                  </a:lnTo>
                  <a:lnTo>
                    <a:pt x="772" y="772"/>
                  </a:lnTo>
                  <a:lnTo>
                    <a:pt x="719" y="817"/>
                  </a:lnTo>
                  <a:lnTo>
                    <a:pt x="660" y="854"/>
                  </a:lnTo>
                  <a:lnTo>
                    <a:pt x="595" y="881"/>
                  </a:lnTo>
                  <a:lnTo>
                    <a:pt x="526" y="898"/>
                  </a:lnTo>
                  <a:lnTo>
                    <a:pt x="452" y="904"/>
                  </a:lnTo>
                  <a:lnTo>
                    <a:pt x="379" y="898"/>
                  </a:lnTo>
                  <a:lnTo>
                    <a:pt x="310" y="881"/>
                  </a:lnTo>
                  <a:lnTo>
                    <a:pt x="245" y="854"/>
                  </a:lnTo>
                  <a:lnTo>
                    <a:pt x="185" y="817"/>
                  </a:lnTo>
                  <a:lnTo>
                    <a:pt x="133" y="772"/>
                  </a:lnTo>
                  <a:lnTo>
                    <a:pt x="88" y="719"/>
                  </a:lnTo>
                  <a:lnTo>
                    <a:pt x="51" y="660"/>
                  </a:lnTo>
                  <a:lnTo>
                    <a:pt x="23" y="595"/>
                  </a:lnTo>
                  <a:lnTo>
                    <a:pt x="6" y="526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81B85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70" name="Picture 98">
              <a:extLst>
                <a:ext uri="{FF2B5EF4-FFF2-40B4-BE49-F238E27FC236}">
                  <a16:creationId xmlns:a16="http://schemas.microsoft.com/office/drawing/2014/main" id="{B6D759E3-548A-4865-9C02-66D5086DD6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" y="3536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Freeform 97">
              <a:extLst>
                <a:ext uri="{FF2B5EF4-FFF2-40B4-BE49-F238E27FC236}">
                  <a16:creationId xmlns:a16="http://schemas.microsoft.com/office/drawing/2014/main" id="{BFDCDFA6-A0BE-45AE-851F-24CF0F225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0" y="3536"/>
              <a:ext cx="905" cy="905"/>
            </a:xfrm>
            <a:custGeom>
              <a:avLst/>
              <a:gdLst>
                <a:gd name="T0" fmla="+- 0 5511 5511"/>
                <a:gd name="T1" fmla="*/ T0 w 905"/>
                <a:gd name="T2" fmla="+- 0 3988 3536"/>
                <a:gd name="T3" fmla="*/ 3988 h 905"/>
                <a:gd name="T4" fmla="+- 0 5517 5511"/>
                <a:gd name="T5" fmla="*/ T4 w 905"/>
                <a:gd name="T6" fmla="+- 0 3915 3536"/>
                <a:gd name="T7" fmla="*/ 3915 h 905"/>
                <a:gd name="T8" fmla="+- 0 5534 5511"/>
                <a:gd name="T9" fmla="*/ T8 w 905"/>
                <a:gd name="T10" fmla="+- 0 3845 3536"/>
                <a:gd name="T11" fmla="*/ 3845 h 905"/>
                <a:gd name="T12" fmla="+- 0 5561 5511"/>
                <a:gd name="T13" fmla="*/ T12 w 905"/>
                <a:gd name="T14" fmla="+- 0 3781 3536"/>
                <a:gd name="T15" fmla="*/ 3781 h 905"/>
                <a:gd name="T16" fmla="+- 0 5598 5511"/>
                <a:gd name="T17" fmla="*/ T16 w 905"/>
                <a:gd name="T18" fmla="+- 0 3721 3536"/>
                <a:gd name="T19" fmla="*/ 3721 h 905"/>
                <a:gd name="T20" fmla="+- 0 5643 5511"/>
                <a:gd name="T21" fmla="*/ T20 w 905"/>
                <a:gd name="T22" fmla="+- 0 3669 3536"/>
                <a:gd name="T23" fmla="*/ 3669 h 905"/>
                <a:gd name="T24" fmla="+- 0 5696 5511"/>
                <a:gd name="T25" fmla="*/ T24 w 905"/>
                <a:gd name="T26" fmla="+- 0 3624 3536"/>
                <a:gd name="T27" fmla="*/ 3624 h 905"/>
                <a:gd name="T28" fmla="+- 0 5755 5511"/>
                <a:gd name="T29" fmla="*/ T28 w 905"/>
                <a:gd name="T30" fmla="+- 0 3587 3536"/>
                <a:gd name="T31" fmla="*/ 3587 h 905"/>
                <a:gd name="T32" fmla="+- 0 5820 5511"/>
                <a:gd name="T33" fmla="*/ T32 w 905"/>
                <a:gd name="T34" fmla="+- 0 3559 3536"/>
                <a:gd name="T35" fmla="*/ 3559 h 905"/>
                <a:gd name="T36" fmla="+- 0 5890 5511"/>
                <a:gd name="T37" fmla="*/ T36 w 905"/>
                <a:gd name="T38" fmla="+- 0 3542 3536"/>
                <a:gd name="T39" fmla="*/ 3542 h 905"/>
                <a:gd name="T40" fmla="+- 0 5963 5511"/>
                <a:gd name="T41" fmla="*/ T40 w 905"/>
                <a:gd name="T42" fmla="+- 0 3536 3536"/>
                <a:gd name="T43" fmla="*/ 3536 h 905"/>
                <a:gd name="T44" fmla="+- 0 6036 5511"/>
                <a:gd name="T45" fmla="*/ T44 w 905"/>
                <a:gd name="T46" fmla="+- 0 3542 3536"/>
                <a:gd name="T47" fmla="*/ 3542 h 905"/>
                <a:gd name="T48" fmla="+- 0 6106 5511"/>
                <a:gd name="T49" fmla="*/ T48 w 905"/>
                <a:gd name="T50" fmla="+- 0 3559 3536"/>
                <a:gd name="T51" fmla="*/ 3559 h 905"/>
                <a:gd name="T52" fmla="+- 0 6171 5511"/>
                <a:gd name="T53" fmla="*/ T52 w 905"/>
                <a:gd name="T54" fmla="+- 0 3587 3536"/>
                <a:gd name="T55" fmla="*/ 3587 h 905"/>
                <a:gd name="T56" fmla="+- 0 6230 5511"/>
                <a:gd name="T57" fmla="*/ T56 w 905"/>
                <a:gd name="T58" fmla="+- 0 3624 3536"/>
                <a:gd name="T59" fmla="*/ 3624 h 905"/>
                <a:gd name="T60" fmla="+- 0 6283 5511"/>
                <a:gd name="T61" fmla="*/ T60 w 905"/>
                <a:gd name="T62" fmla="+- 0 3669 3536"/>
                <a:gd name="T63" fmla="*/ 3669 h 905"/>
                <a:gd name="T64" fmla="+- 0 6328 5511"/>
                <a:gd name="T65" fmla="*/ T64 w 905"/>
                <a:gd name="T66" fmla="+- 0 3721 3536"/>
                <a:gd name="T67" fmla="*/ 3721 h 905"/>
                <a:gd name="T68" fmla="+- 0 6365 5511"/>
                <a:gd name="T69" fmla="*/ T68 w 905"/>
                <a:gd name="T70" fmla="+- 0 3781 3536"/>
                <a:gd name="T71" fmla="*/ 3781 h 905"/>
                <a:gd name="T72" fmla="+- 0 6392 5511"/>
                <a:gd name="T73" fmla="*/ T72 w 905"/>
                <a:gd name="T74" fmla="+- 0 3845 3536"/>
                <a:gd name="T75" fmla="*/ 3845 h 905"/>
                <a:gd name="T76" fmla="+- 0 6409 5511"/>
                <a:gd name="T77" fmla="*/ T76 w 905"/>
                <a:gd name="T78" fmla="+- 0 3915 3536"/>
                <a:gd name="T79" fmla="*/ 3915 h 905"/>
                <a:gd name="T80" fmla="+- 0 6415 5511"/>
                <a:gd name="T81" fmla="*/ T80 w 905"/>
                <a:gd name="T82" fmla="+- 0 3988 3536"/>
                <a:gd name="T83" fmla="*/ 3988 h 905"/>
                <a:gd name="T84" fmla="+- 0 6409 5511"/>
                <a:gd name="T85" fmla="*/ T84 w 905"/>
                <a:gd name="T86" fmla="+- 0 4062 3536"/>
                <a:gd name="T87" fmla="*/ 4062 h 905"/>
                <a:gd name="T88" fmla="+- 0 6392 5511"/>
                <a:gd name="T89" fmla="*/ T88 w 905"/>
                <a:gd name="T90" fmla="+- 0 4131 3536"/>
                <a:gd name="T91" fmla="*/ 4131 h 905"/>
                <a:gd name="T92" fmla="+- 0 6365 5511"/>
                <a:gd name="T93" fmla="*/ T92 w 905"/>
                <a:gd name="T94" fmla="+- 0 4196 3536"/>
                <a:gd name="T95" fmla="*/ 4196 h 905"/>
                <a:gd name="T96" fmla="+- 0 6328 5511"/>
                <a:gd name="T97" fmla="*/ T96 w 905"/>
                <a:gd name="T98" fmla="+- 0 4255 3536"/>
                <a:gd name="T99" fmla="*/ 4255 h 905"/>
                <a:gd name="T100" fmla="+- 0 6283 5511"/>
                <a:gd name="T101" fmla="*/ T100 w 905"/>
                <a:gd name="T102" fmla="+- 0 4308 3536"/>
                <a:gd name="T103" fmla="*/ 4308 h 905"/>
                <a:gd name="T104" fmla="+- 0 6230 5511"/>
                <a:gd name="T105" fmla="*/ T104 w 905"/>
                <a:gd name="T106" fmla="+- 0 4353 3536"/>
                <a:gd name="T107" fmla="*/ 4353 h 905"/>
                <a:gd name="T108" fmla="+- 0 6171 5511"/>
                <a:gd name="T109" fmla="*/ T108 w 905"/>
                <a:gd name="T110" fmla="+- 0 4390 3536"/>
                <a:gd name="T111" fmla="*/ 4390 h 905"/>
                <a:gd name="T112" fmla="+- 0 6106 5511"/>
                <a:gd name="T113" fmla="*/ T112 w 905"/>
                <a:gd name="T114" fmla="+- 0 4417 3536"/>
                <a:gd name="T115" fmla="*/ 4417 h 905"/>
                <a:gd name="T116" fmla="+- 0 6036 5511"/>
                <a:gd name="T117" fmla="*/ T116 w 905"/>
                <a:gd name="T118" fmla="+- 0 4435 3536"/>
                <a:gd name="T119" fmla="*/ 4435 h 905"/>
                <a:gd name="T120" fmla="+- 0 5963 5511"/>
                <a:gd name="T121" fmla="*/ T120 w 905"/>
                <a:gd name="T122" fmla="+- 0 4440 3536"/>
                <a:gd name="T123" fmla="*/ 4440 h 905"/>
                <a:gd name="T124" fmla="+- 0 5890 5511"/>
                <a:gd name="T125" fmla="*/ T124 w 905"/>
                <a:gd name="T126" fmla="+- 0 4435 3536"/>
                <a:gd name="T127" fmla="*/ 4435 h 905"/>
                <a:gd name="T128" fmla="+- 0 5820 5511"/>
                <a:gd name="T129" fmla="*/ T128 w 905"/>
                <a:gd name="T130" fmla="+- 0 4417 3536"/>
                <a:gd name="T131" fmla="*/ 4417 h 905"/>
                <a:gd name="T132" fmla="+- 0 5755 5511"/>
                <a:gd name="T133" fmla="*/ T132 w 905"/>
                <a:gd name="T134" fmla="+- 0 4390 3536"/>
                <a:gd name="T135" fmla="*/ 4390 h 905"/>
                <a:gd name="T136" fmla="+- 0 5696 5511"/>
                <a:gd name="T137" fmla="*/ T136 w 905"/>
                <a:gd name="T138" fmla="+- 0 4353 3536"/>
                <a:gd name="T139" fmla="*/ 4353 h 905"/>
                <a:gd name="T140" fmla="+- 0 5643 5511"/>
                <a:gd name="T141" fmla="*/ T140 w 905"/>
                <a:gd name="T142" fmla="+- 0 4308 3536"/>
                <a:gd name="T143" fmla="*/ 4308 h 905"/>
                <a:gd name="T144" fmla="+- 0 5598 5511"/>
                <a:gd name="T145" fmla="*/ T144 w 905"/>
                <a:gd name="T146" fmla="+- 0 4255 3536"/>
                <a:gd name="T147" fmla="*/ 4255 h 905"/>
                <a:gd name="T148" fmla="+- 0 5561 5511"/>
                <a:gd name="T149" fmla="*/ T148 w 905"/>
                <a:gd name="T150" fmla="+- 0 4196 3536"/>
                <a:gd name="T151" fmla="*/ 4196 h 905"/>
                <a:gd name="T152" fmla="+- 0 5534 5511"/>
                <a:gd name="T153" fmla="*/ T152 w 905"/>
                <a:gd name="T154" fmla="+- 0 4131 3536"/>
                <a:gd name="T155" fmla="*/ 4131 h 905"/>
                <a:gd name="T156" fmla="+- 0 5517 5511"/>
                <a:gd name="T157" fmla="*/ T156 w 905"/>
                <a:gd name="T158" fmla="+- 0 4062 3536"/>
                <a:gd name="T159" fmla="*/ 4062 h 905"/>
                <a:gd name="T160" fmla="+- 0 5511 5511"/>
                <a:gd name="T161" fmla="*/ T160 w 905"/>
                <a:gd name="T162" fmla="+- 0 3988 3536"/>
                <a:gd name="T163" fmla="*/ 3988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9"/>
                  </a:lnTo>
                  <a:lnTo>
                    <a:pt x="23" y="309"/>
                  </a:lnTo>
                  <a:lnTo>
                    <a:pt x="50" y="245"/>
                  </a:lnTo>
                  <a:lnTo>
                    <a:pt x="87" y="185"/>
                  </a:lnTo>
                  <a:lnTo>
                    <a:pt x="132" y="133"/>
                  </a:lnTo>
                  <a:lnTo>
                    <a:pt x="185" y="88"/>
                  </a:lnTo>
                  <a:lnTo>
                    <a:pt x="244" y="51"/>
                  </a:lnTo>
                  <a:lnTo>
                    <a:pt x="309" y="23"/>
                  </a:lnTo>
                  <a:lnTo>
                    <a:pt x="379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60" y="51"/>
                  </a:lnTo>
                  <a:lnTo>
                    <a:pt x="719" y="88"/>
                  </a:lnTo>
                  <a:lnTo>
                    <a:pt x="772" y="133"/>
                  </a:lnTo>
                  <a:lnTo>
                    <a:pt x="817" y="185"/>
                  </a:lnTo>
                  <a:lnTo>
                    <a:pt x="854" y="245"/>
                  </a:lnTo>
                  <a:lnTo>
                    <a:pt x="881" y="309"/>
                  </a:lnTo>
                  <a:lnTo>
                    <a:pt x="898" y="379"/>
                  </a:lnTo>
                  <a:lnTo>
                    <a:pt x="904" y="452"/>
                  </a:lnTo>
                  <a:lnTo>
                    <a:pt x="898" y="526"/>
                  </a:lnTo>
                  <a:lnTo>
                    <a:pt x="881" y="595"/>
                  </a:lnTo>
                  <a:lnTo>
                    <a:pt x="854" y="660"/>
                  </a:lnTo>
                  <a:lnTo>
                    <a:pt x="817" y="719"/>
                  </a:lnTo>
                  <a:lnTo>
                    <a:pt x="772" y="772"/>
                  </a:lnTo>
                  <a:lnTo>
                    <a:pt x="719" y="817"/>
                  </a:lnTo>
                  <a:lnTo>
                    <a:pt x="660" y="854"/>
                  </a:lnTo>
                  <a:lnTo>
                    <a:pt x="595" y="881"/>
                  </a:lnTo>
                  <a:lnTo>
                    <a:pt x="525" y="899"/>
                  </a:lnTo>
                  <a:lnTo>
                    <a:pt x="452" y="904"/>
                  </a:lnTo>
                  <a:lnTo>
                    <a:pt x="379" y="899"/>
                  </a:lnTo>
                  <a:lnTo>
                    <a:pt x="309" y="881"/>
                  </a:lnTo>
                  <a:lnTo>
                    <a:pt x="244" y="854"/>
                  </a:lnTo>
                  <a:lnTo>
                    <a:pt x="185" y="817"/>
                  </a:lnTo>
                  <a:lnTo>
                    <a:pt x="132" y="772"/>
                  </a:lnTo>
                  <a:lnTo>
                    <a:pt x="87" y="719"/>
                  </a:lnTo>
                  <a:lnTo>
                    <a:pt x="50" y="660"/>
                  </a:lnTo>
                  <a:lnTo>
                    <a:pt x="23" y="595"/>
                  </a:lnTo>
                  <a:lnTo>
                    <a:pt x="6" y="526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6CACD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68" name="Picture 96">
              <a:extLst>
                <a:ext uri="{FF2B5EF4-FFF2-40B4-BE49-F238E27FC236}">
                  <a16:creationId xmlns:a16="http://schemas.microsoft.com/office/drawing/2014/main" id="{F1FE4014-24E6-4892-AA61-5985465F02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3" y="5973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Freeform 95">
              <a:extLst>
                <a:ext uri="{FF2B5EF4-FFF2-40B4-BE49-F238E27FC236}">
                  <a16:creationId xmlns:a16="http://schemas.microsoft.com/office/drawing/2014/main" id="{2E57EFB7-C906-4073-BC71-1BECF5090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3" y="5973"/>
              <a:ext cx="905" cy="905"/>
            </a:xfrm>
            <a:custGeom>
              <a:avLst/>
              <a:gdLst>
                <a:gd name="T0" fmla="+- 0 5493 5493"/>
                <a:gd name="T1" fmla="*/ T0 w 905"/>
                <a:gd name="T2" fmla="+- 0 6426 5974"/>
                <a:gd name="T3" fmla="*/ 6426 h 905"/>
                <a:gd name="T4" fmla="+- 0 5499 5493"/>
                <a:gd name="T5" fmla="*/ T4 w 905"/>
                <a:gd name="T6" fmla="+- 0 6352 5974"/>
                <a:gd name="T7" fmla="*/ 6352 h 905"/>
                <a:gd name="T8" fmla="+- 0 5516 5493"/>
                <a:gd name="T9" fmla="*/ T8 w 905"/>
                <a:gd name="T10" fmla="+- 0 6283 5974"/>
                <a:gd name="T11" fmla="*/ 6283 h 905"/>
                <a:gd name="T12" fmla="+- 0 5543 5493"/>
                <a:gd name="T13" fmla="*/ T12 w 905"/>
                <a:gd name="T14" fmla="+- 0 6218 5974"/>
                <a:gd name="T15" fmla="*/ 6218 h 905"/>
                <a:gd name="T16" fmla="+- 0 5580 5493"/>
                <a:gd name="T17" fmla="*/ T16 w 905"/>
                <a:gd name="T18" fmla="+- 0 6159 5974"/>
                <a:gd name="T19" fmla="*/ 6159 h 905"/>
                <a:gd name="T20" fmla="+- 0 5625 5493"/>
                <a:gd name="T21" fmla="*/ T20 w 905"/>
                <a:gd name="T22" fmla="+- 0 6106 5974"/>
                <a:gd name="T23" fmla="*/ 6106 h 905"/>
                <a:gd name="T24" fmla="+- 0 5678 5493"/>
                <a:gd name="T25" fmla="*/ T24 w 905"/>
                <a:gd name="T26" fmla="+- 0 6061 5974"/>
                <a:gd name="T27" fmla="*/ 6061 h 905"/>
                <a:gd name="T28" fmla="+- 0 5737 5493"/>
                <a:gd name="T29" fmla="*/ T28 w 905"/>
                <a:gd name="T30" fmla="+- 0 6024 5974"/>
                <a:gd name="T31" fmla="*/ 6024 h 905"/>
                <a:gd name="T32" fmla="+- 0 5802 5493"/>
                <a:gd name="T33" fmla="*/ T32 w 905"/>
                <a:gd name="T34" fmla="+- 0 5997 5974"/>
                <a:gd name="T35" fmla="*/ 5997 h 905"/>
                <a:gd name="T36" fmla="+- 0 5872 5493"/>
                <a:gd name="T37" fmla="*/ T36 w 905"/>
                <a:gd name="T38" fmla="+- 0 5980 5974"/>
                <a:gd name="T39" fmla="*/ 5980 h 905"/>
                <a:gd name="T40" fmla="+- 0 5945 5493"/>
                <a:gd name="T41" fmla="*/ T40 w 905"/>
                <a:gd name="T42" fmla="+- 0 5974 5974"/>
                <a:gd name="T43" fmla="*/ 5974 h 905"/>
                <a:gd name="T44" fmla="+- 0 6018 5493"/>
                <a:gd name="T45" fmla="*/ T44 w 905"/>
                <a:gd name="T46" fmla="+- 0 5980 5974"/>
                <a:gd name="T47" fmla="*/ 5980 h 905"/>
                <a:gd name="T48" fmla="+- 0 6088 5493"/>
                <a:gd name="T49" fmla="*/ T48 w 905"/>
                <a:gd name="T50" fmla="+- 0 5997 5974"/>
                <a:gd name="T51" fmla="*/ 5997 h 905"/>
                <a:gd name="T52" fmla="+- 0 6153 5493"/>
                <a:gd name="T53" fmla="*/ T52 w 905"/>
                <a:gd name="T54" fmla="+- 0 6024 5974"/>
                <a:gd name="T55" fmla="*/ 6024 h 905"/>
                <a:gd name="T56" fmla="+- 0 6212 5493"/>
                <a:gd name="T57" fmla="*/ T56 w 905"/>
                <a:gd name="T58" fmla="+- 0 6061 5974"/>
                <a:gd name="T59" fmla="*/ 6061 h 905"/>
                <a:gd name="T60" fmla="+- 0 6265 5493"/>
                <a:gd name="T61" fmla="*/ T60 w 905"/>
                <a:gd name="T62" fmla="+- 0 6106 5974"/>
                <a:gd name="T63" fmla="*/ 6106 h 905"/>
                <a:gd name="T64" fmla="+- 0 6310 5493"/>
                <a:gd name="T65" fmla="*/ T64 w 905"/>
                <a:gd name="T66" fmla="+- 0 6159 5974"/>
                <a:gd name="T67" fmla="*/ 6159 h 905"/>
                <a:gd name="T68" fmla="+- 0 6347 5493"/>
                <a:gd name="T69" fmla="*/ T68 w 905"/>
                <a:gd name="T70" fmla="+- 0 6218 5974"/>
                <a:gd name="T71" fmla="*/ 6218 h 905"/>
                <a:gd name="T72" fmla="+- 0 6374 5493"/>
                <a:gd name="T73" fmla="*/ T72 w 905"/>
                <a:gd name="T74" fmla="+- 0 6283 5974"/>
                <a:gd name="T75" fmla="*/ 6283 h 905"/>
                <a:gd name="T76" fmla="+- 0 6391 5493"/>
                <a:gd name="T77" fmla="*/ T76 w 905"/>
                <a:gd name="T78" fmla="+- 0 6352 5974"/>
                <a:gd name="T79" fmla="*/ 6352 h 905"/>
                <a:gd name="T80" fmla="+- 0 6397 5493"/>
                <a:gd name="T81" fmla="*/ T80 w 905"/>
                <a:gd name="T82" fmla="+- 0 6426 5974"/>
                <a:gd name="T83" fmla="*/ 6426 h 905"/>
                <a:gd name="T84" fmla="+- 0 6391 5493"/>
                <a:gd name="T85" fmla="*/ T84 w 905"/>
                <a:gd name="T86" fmla="+- 0 6499 5974"/>
                <a:gd name="T87" fmla="*/ 6499 h 905"/>
                <a:gd name="T88" fmla="+- 0 6374 5493"/>
                <a:gd name="T89" fmla="*/ T88 w 905"/>
                <a:gd name="T90" fmla="+- 0 6569 5974"/>
                <a:gd name="T91" fmla="*/ 6569 h 905"/>
                <a:gd name="T92" fmla="+- 0 6347 5493"/>
                <a:gd name="T93" fmla="*/ T92 w 905"/>
                <a:gd name="T94" fmla="+- 0 6633 5974"/>
                <a:gd name="T95" fmla="*/ 6633 h 905"/>
                <a:gd name="T96" fmla="+- 0 6310 5493"/>
                <a:gd name="T97" fmla="*/ T96 w 905"/>
                <a:gd name="T98" fmla="+- 0 6693 5974"/>
                <a:gd name="T99" fmla="*/ 6693 h 905"/>
                <a:gd name="T100" fmla="+- 0 6265 5493"/>
                <a:gd name="T101" fmla="*/ T100 w 905"/>
                <a:gd name="T102" fmla="+- 0 6745 5974"/>
                <a:gd name="T103" fmla="*/ 6745 h 905"/>
                <a:gd name="T104" fmla="+- 0 6212 5493"/>
                <a:gd name="T105" fmla="*/ T104 w 905"/>
                <a:gd name="T106" fmla="+- 0 6791 5974"/>
                <a:gd name="T107" fmla="*/ 6791 h 905"/>
                <a:gd name="T108" fmla="+- 0 6153 5493"/>
                <a:gd name="T109" fmla="*/ T108 w 905"/>
                <a:gd name="T110" fmla="+- 0 6827 5974"/>
                <a:gd name="T111" fmla="*/ 6827 h 905"/>
                <a:gd name="T112" fmla="+- 0 6088 5493"/>
                <a:gd name="T113" fmla="*/ T112 w 905"/>
                <a:gd name="T114" fmla="+- 0 6855 5974"/>
                <a:gd name="T115" fmla="*/ 6855 h 905"/>
                <a:gd name="T116" fmla="+- 0 6018 5493"/>
                <a:gd name="T117" fmla="*/ T116 w 905"/>
                <a:gd name="T118" fmla="+- 0 6872 5974"/>
                <a:gd name="T119" fmla="*/ 6872 h 905"/>
                <a:gd name="T120" fmla="+- 0 5945 5493"/>
                <a:gd name="T121" fmla="*/ T120 w 905"/>
                <a:gd name="T122" fmla="+- 0 6878 5974"/>
                <a:gd name="T123" fmla="*/ 6878 h 905"/>
                <a:gd name="T124" fmla="+- 0 5872 5493"/>
                <a:gd name="T125" fmla="*/ T124 w 905"/>
                <a:gd name="T126" fmla="+- 0 6872 5974"/>
                <a:gd name="T127" fmla="*/ 6872 h 905"/>
                <a:gd name="T128" fmla="+- 0 5802 5493"/>
                <a:gd name="T129" fmla="*/ T128 w 905"/>
                <a:gd name="T130" fmla="+- 0 6855 5974"/>
                <a:gd name="T131" fmla="*/ 6855 h 905"/>
                <a:gd name="T132" fmla="+- 0 5737 5493"/>
                <a:gd name="T133" fmla="*/ T132 w 905"/>
                <a:gd name="T134" fmla="+- 0 6827 5974"/>
                <a:gd name="T135" fmla="*/ 6827 h 905"/>
                <a:gd name="T136" fmla="+- 0 5678 5493"/>
                <a:gd name="T137" fmla="*/ T136 w 905"/>
                <a:gd name="T138" fmla="+- 0 6791 5974"/>
                <a:gd name="T139" fmla="*/ 6791 h 905"/>
                <a:gd name="T140" fmla="+- 0 5625 5493"/>
                <a:gd name="T141" fmla="*/ T140 w 905"/>
                <a:gd name="T142" fmla="+- 0 6745 5974"/>
                <a:gd name="T143" fmla="*/ 6745 h 905"/>
                <a:gd name="T144" fmla="+- 0 5580 5493"/>
                <a:gd name="T145" fmla="*/ T144 w 905"/>
                <a:gd name="T146" fmla="+- 0 6693 5974"/>
                <a:gd name="T147" fmla="*/ 6693 h 905"/>
                <a:gd name="T148" fmla="+- 0 5543 5493"/>
                <a:gd name="T149" fmla="*/ T148 w 905"/>
                <a:gd name="T150" fmla="+- 0 6633 5974"/>
                <a:gd name="T151" fmla="*/ 6633 h 905"/>
                <a:gd name="T152" fmla="+- 0 5516 5493"/>
                <a:gd name="T153" fmla="*/ T152 w 905"/>
                <a:gd name="T154" fmla="+- 0 6569 5974"/>
                <a:gd name="T155" fmla="*/ 6569 h 905"/>
                <a:gd name="T156" fmla="+- 0 5499 5493"/>
                <a:gd name="T157" fmla="*/ T156 w 905"/>
                <a:gd name="T158" fmla="+- 0 6499 5974"/>
                <a:gd name="T159" fmla="*/ 6499 h 905"/>
                <a:gd name="T160" fmla="+- 0 5493 5493"/>
                <a:gd name="T161" fmla="*/ T160 w 905"/>
                <a:gd name="T162" fmla="+- 0 6426 5974"/>
                <a:gd name="T163" fmla="*/ 6426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8"/>
                  </a:lnTo>
                  <a:lnTo>
                    <a:pt x="23" y="309"/>
                  </a:lnTo>
                  <a:lnTo>
                    <a:pt x="50" y="244"/>
                  </a:lnTo>
                  <a:lnTo>
                    <a:pt x="87" y="185"/>
                  </a:lnTo>
                  <a:lnTo>
                    <a:pt x="132" y="132"/>
                  </a:lnTo>
                  <a:lnTo>
                    <a:pt x="185" y="87"/>
                  </a:lnTo>
                  <a:lnTo>
                    <a:pt x="244" y="50"/>
                  </a:lnTo>
                  <a:lnTo>
                    <a:pt x="309" y="23"/>
                  </a:lnTo>
                  <a:lnTo>
                    <a:pt x="379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60" y="50"/>
                  </a:lnTo>
                  <a:lnTo>
                    <a:pt x="719" y="87"/>
                  </a:lnTo>
                  <a:lnTo>
                    <a:pt x="772" y="132"/>
                  </a:lnTo>
                  <a:lnTo>
                    <a:pt x="817" y="185"/>
                  </a:lnTo>
                  <a:lnTo>
                    <a:pt x="854" y="244"/>
                  </a:lnTo>
                  <a:lnTo>
                    <a:pt x="881" y="309"/>
                  </a:lnTo>
                  <a:lnTo>
                    <a:pt x="898" y="378"/>
                  </a:lnTo>
                  <a:lnTo>
                    <a:pt x="904" y="452"/>
                  </a:lnTo>
                  <a:lnTo>
                    <a:pt x="898" y="525"/>
                  </a:lnTo>
                  <a:lnTo>
                    <a:pt x="881" y="595"/>
                  </a:lnTo>
                  <a:lnTo>
                    <a:pt x="854" y="659"/>
                  </a:lnTo>
                  <a:lnTo>
                    <a:pt x="817" y="719"/>
                  </a:lnTo>
                  <a:lnTo>
                    <a:pt x="772" y="771"/>
                  </a:lnTo>
                  <a:lnTo>
                    <a:pt x="719" y="817"/>
                  </a:lnTo>
                  <a:lnTo>
                    <a:pt x="660" y="853"/>
                  </a:lnTo>
                  <a:lnTo>
                    <a:pt x="595" y="881"/>
                  </a:lnTo>
                  <a:lnTo>
                    <a:pt x="525" y="898"/>
                  </a:lnTo>
                  <a:lnTo>
                    <a:pt x="452" y="904"/>
                  </a:lnTo>
                  <a:lnTo>
                    <a:pt x="379" y="898"/>
                  </a:lnTo>
                  <a:lnTo>
                    <a:pt x="309" y="881"/>
                  </a:lnTo>
                  <a:lnTo>
                    <a:pt x="244" y="853"/>
                  </a:lnTo>
                  <a:lnTo>
                    <a:pt x="185" y="817"/>
                  </a:lnTo>
                  <a:lnTo>
                    <a:pt x="132" y="771"/>
                  </a:lnTo>
                  <a:lnTo>
                    <a:pt x="87" y="719"/>
                  </a:lnTo>
                  <a:lnTo>
                    <a:pt x="50" y="659"/>
                  </a:lnTo>
                  <a:lnTo>
                    <a:pt x="23" y="595"/>
                  </a:lnTo>
                  <a:lnTo>
                    <a:pt x="6" y="525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6CACD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94">
              <a:extLst>
                <a:ext uri="{FF2B5EF4-FFF2-40B4-BE49-F238E27FC236}">
                  <a16:creationId xmlns:a16="http://schemas.microsoft.com/office/drawing/2014/main" id="{C6FA9686-D377-467E-B976-6AB7E14F1A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66" y="6544"/>
              <a:ext cx="2451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3">
              <a:extLst>
                <a:ext uri="{FF2B5EF4-FFF2-40B4-BE49-F238E27FC236}">
                  <a16:creationId xmlns:a16="http://schemas.microsoft.com/office/drawing/2014/main" id="{3E5FC5C8-004D-44B3-AB6B-E113758C39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8" y="4047"/>
              <a:ext cx="128" cy="128"/>
            </a:xfrm>
            <a:custGeom>
              <a:avLst/>
              <a:gdLst>
                <a:gd name="T0" fmla="+- 0 5446 5318"/>
                <a:gd name="T1" fmla="*/ T0 w 128"/>
                <a:gd name="T2" fmla="+- 0 4047 4047"/>
                <a:gd name="T3" fmla="*/ 4047 h 128"/>
                <a:gd name="T4" fmla="+- 0 5318 5318"/>
                <a:gd name="T5" fmla="*/ T4 w 128"/>
                <a:gd name="T6" fmla="+- 0 4090 4047"/>
                <a:gd name="T7" fmla="*/ 4090 h 128"/>
                <a:gd name="T8" fmla="+- 0 5404 5318"/>
                <a:gd name="T9" fmla="*/ T8 w 128"/>
                <a:gd name="T10" fmla="+- 0 4175 4047"/>
                <a:gd name="T11" fmla="*/ 4175 h 128"/>
                <a:gd name="T12" fmla="+- 0 5446 5318"/>
                <a:gd name="T13" fmla="*/ T12 w 128"/>
                <a:gd name="T14" fmla="+- 0 4047 4047"/>
                <a:gd name="T15" fmla="*/ 4047 h 12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8" h="128">
                  <a:moveTo>
                    <a:pt x="128" y="0"/>
                  </a:moveTo>
                  <a:lnTo>
                    <a:pt x="0" y="43"/>
                  </a:lnTo>
                  <a:lnTo>
                    <a:pt x="86" y="128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92">
              <a:extLst>
                <a:ext uri="{FF2B5EF4-FFF2-40B4-BE49-F238E27FC236}">
                  <a16:creationId xmlns:a16="http://schemas.microsoft.com/office/drawing/2014/main" id="{DE251448-267E-4AFB-8961-3F3E1C753D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0" y="3971"/>
              <a:ext cx="2411" cy="250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91">
              <a:extLst>
                <a:ext uri="{FF2B5EF4-FFF2-40B4-BE49-F238E27FC236}">
                  <a16:creationId xmlns:a16="http://schemas.microsoft.com/office/drawing/2014/main" id="{3FAD1B91-9D77-49A3-B9B6-34D43DB41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2" y="6376"/>
              <a:ext cx="127" cy="129"/>
            </a:xfrm>
            <a:custGeom>
              <a:avLst/>
              <a:gdLst>
                <a:gd name="T0" fmla="+- 0 5419 5332"/>
                <a:gd name="T1" fmla="*/ T0 w 127"/>
                <a:gd name="T2" fmla="+- 0 6377 6377"/>
                <a:gd name="T3" fmla="*/ 6377 h 129"/>
                <a:gd name="T4" fmla="+- 0 5332 5332"/>
                <a:gd name="T5" fmla="*/ T4 w 127"/>
                <a:gd name="T6" fmla="+- 0 6460 6377"/>
                <a:gd name="T7" fmla="*/ 6460 h 129"/>
                <a:gd name="T8" fmla="+- 0 5459 5332"/>
                <a:gd name="T9" fmla="*/ T8 w 127"/>
                <a:gd name="T10" fmla="+- 0 6505 6377"/>
                <a:gd name="T11" fmla="*/ 6505 h 129"/>
                <a:gd name="T12" fmla="+- 0 5419 5332"/>
                <a:gd name="T13" fmla="*/ T12 w 127"/>
                <a:gd name="T14" fmla="+- 0 6377 6377"/>
                <a:gd name="T15" fmla="*/ 6377 h 12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7" h="129">
                  <a:moveTo>
                    <a:pt x="87" y="0"/>
                  </a:moveTo>
                  <a:lnTo>
                    <a:pt x="0" y="83"/>
                  </a:lnTo>
                  <a:lnTo>
                    <a:pt x="127" y="128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90">
              <a:extLst>
                <a:ext uri="{FF2B5EF4-FFF2-40B4-BE49-F238E27FC236}">
                  <a16:creationId xmlns:a16="http://schemas.microsoft.com/office/drawing/2014/main" id="{7D374326-4B0E-4D25-ACDF-64F7799B80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5" y="6551"/>
              <a:ext cx="2443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9">
              <a:extLst>
                <a:ext uri="{FF2B5EF4-FFF2-40B4-BE49-F238E27FC236}">
                  <a16:creationId xmlns:a16="http://schemas.microsoft.com/office/drawing/2014/main" id="{BF90EB1A-46CC-4C23-9906-94890913A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8" y="6491"/>
              <a:ext cx="120" cy="120"/>
            </a:xfrm>
            <a:custGeom>
              <a:avLst/>
              <a:gdLst>
                <a:gd name="T0" fmla="+- 0 5348 5348"/>
                <a:gd name="T1" fmla="*/ T0 w 120"/>
                <a:gd name="T2" fmla="+- 0 6491 6491"/>
                <a:gd name="T3" fmla="*/ 6491 h 120"/>
                <a:gd name="T4" fmla="+- 0 5348 5348"/>
                <a:gd name="T5" fmla="*/ T4 w 120"/>
                <a:gd name="T6" fmla="+- 0 6611 6491"/>
                <a:gd name="T7" fmla="*/ 6611 h 120"/>
                <a:gd name="T8" fmla="+- 0 5468 5348"/>
                <a:gd name="T9" fmla="*/ T8 w 120"/>
                <a:gd name="T10" fmla="+- 0 6551 6491"/>
                <a:gd name="T11" fmla="*/ 6551 h 120"/>
                <a:gd name="T12" fmla="+- 0 5348 5348"/>
                <a:gd name="T13" fmla="*/ T12 w 120"/>
                <a:gd name="T14" fmla="+- 0 6491 6491"/>
                <a:gd name="T15" fmla="*/ 6491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88">
              <a:extLst>
                <a:ext uri="{FF2B5EF4-FFF2-40B4-BE49-F238E27FC236}">
                  <a16:creationId xmlns:a16="http://schemas.microsoft.com/office/drawing/2014/main" id="{A4654469-A13D-4E07-8173-F1715FA6F2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5" y="3971"/>
              <a:ext cx="2443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87">
              <a:extLst>
                <a:ext uri="{FF2B5EF4-FFF2-40B4-BE49-F238E27FC236}">
                  <a16:creationId xmlns:a16="http://schemas.microsoft.com/office/drawing/2014/main" id="{69C0E42E-53C6-4FAD-AB0E-C30EF3D6A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8" y="3911"/>
              <a:ext cx="120" cy="120"/>
            </a:xfrm>
            <a:custGeom>
              <a:avLst/>
              <a:gdLst>
                <a:gd name="T0" fmla="+- 0 5348 5348"/>
                <a:gd name="T1" fmla="*/ T0 w 120"/>
                <a:gd name="T2" fmla="+- 0 3911 3911"/>
                <a:gd name="T3" fmla="*/ 3911 h 120"/>
                <a:gd name="T4" fmla="+- 0 5348 5348"/>
                <a:gd name="T5" fmla="*/ T4 w 120"/>
                <a:gd name="T6" fmla="+- 0 4031 3911"/>
                <a:gd name="T7" fmla="*/ 4031 h 120"/>
                <a:gd name="T8" fmla="+- 0 5468 5348"/>
                <a:gd name="T9" fmla="*/ T8 w 120"/>
                <a:gd name="T10" fmla="+- 0 3971 3911"/>
                <a:gd name="T11" fmla="*/ 3971 h 120"/>
                <a:gd name="T12" fmla="+- 0 5348 5348"/>
                <a:gd name="T13" fmla="*/ T12 w 120"/>
                <a:gd name="T14" fmla="+- 0 3911 3911"/>
                <a:gd name="T15" fmla="*/ 3911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58" name="Picture 86">
              <a:extLst>
                <a:ext uri="{FF2B5EF4-FFF2-40B4-BE49-F238E27FC236}">
                  <a16:creationId xmlns:a16="http://schemas.microsoft.com/office/drawing/2014/main" id="{BE3BD1EA-1073-443B-8F1B-1F7F617618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0" y="3487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Freeform 85">
              <a:extLst>
                <a:ext uri="{FF2B5EF4-FFF2-40B4-BE49-F238E27FC236}">
                  <a16:creationId xmlns:a16="http://schemas.microsoft.com/office/drawing/2014/main" id="{8AF9729A-5AC8-47BC-8717-B1808C4E2C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0" y="3487"/>
              <a:ext cx="905" cy="905"/>
            </a:xfrm>
            <a:custGeom>
              <a:avLst/>
              <a:gdLst>
                <a:gd name="T0" fmla="+- 0 8981 8981"/>
                <a:gd name="T1" fmla="*/ T0 w 905"/>
                <a:gd name="T2" fmla="+- 0 3940 3488"/>
                <a:gd name="T3" fmla="*/ 3940 h 905"/>
                <a:gd name="T4" fmla="+- 0 8987 8981"/>
                <a:gd name="T5" fmla="*/ T4 w 905"/>
                <a:gd name="T6" fmla="+- 0 3867 3488"/>
                <a:gd name="T7" fmla="*/ 3867 h 905"/>
                <a:gd name="T8" fmla="+- 0 9004 8981"/>
                <a:gd name="T9" fmla="*/ T8 w 905"/>
                <a:gd name="T10" fmla="+- 0 3797 3488"/>
                <a:gd name="T11" fmla="*/ 3797 h 905"/>
                <a:gd name="T12" fmla="+- 0 9031 8981"/>
                <a:gd name="T13" fmla="*/ T12 w 905"/>
                <a:gd name="T14" fmla="+- 0 3732 3488"/>
                <a:gd name="T15" fmla="*/ 3732 h 905"/>
                <a:gd name="T16" fmla="+- 0 9068 8981"/>
                <a:gd name="T17" fmla="*/ T16 w 905"/>
                <a:gd name="T18" fmla="+- 0 3673 3488"/>
                <a:gd name="T19" fmla="*/ 3673 h 905"/>
                <a:gd name="T20" fmla="+- 0 9113 8981"/>
                <a:gd name="T21" fmla="*/ T20 w 905"/>
                <a:gd name="T22" fmla="+- 0 3620 3488"/>
                <a:gd name="T23" fmla="*/ 3620 h 905"/>
                <a:gd name="T24" fmla="+- 0 9166 8981"/>
                <a:gd name="T25" fmla="*/ T24 w 905"/>
                <a:gd name="T26" fmla="+- 0 3575 3488"/>
                <a:gd name="T27" fmla="*/ 3575 h 905"/>
                <a:gd name="T28" fmla="+- 0 9225 8981"/>
                <a:gd name="T29" fmla="*/ T28 w 905"/>
                <a:gd name="T30" fmla="+- 0 3538 3488"/>
                <a:gd name="T31" fmla="*/ 3538 h 905"/>
                <a:gd name="T32" fmla="+- 0 9290 8981"/>
                <a:gd name="T33" fmla="*/ T32 w 905"/>
                <a:gd name="T34" fmla="+- 0 3511 3488"/>
                <a:gd name="T35" fmla="*/ 3511 h 905"/>
                <a:gd name="T36" fmla="+- 0 9359 8981"/>
                <a:gd name="T37" fmla="*/ T36 w 905"/>
                <a:gd name="T38" fmla="+- 0 3494 3488"/>
                <a:gd name="T39" fmla="*/ 3494 h 905"/>
                <a:gd name="T40" fmla="+- 0 9433 8981"/>
                <a:gd name="T41" fmla="*/ T40 w 905"/>
                <a:gd name="T42" fmla="+- 0 3488 3488"/>
                <a:gd name="T43" fmla="*/ 3488 h 905"/>
                <a:gd name="T44" fmla="+- 0 9506 8981"/>
                <a:gd name="T45" fmla="*/ T44 w 905"/>
                <a:gd name="T46" fmla="+- 0 3494 3488"/>
                <a:gd name="T47" fmla="*/ 3494 h 905"/>
                <a:gd name="T48" fmla="+- 0 9576 8981"/>
                <a:gd name="T49" fmla="*/ T48 w 905"/>
                <a:gd name="T50" fmla="+- 0 3511 3488"/>
                <a:gd name="T51" fmla="*/ 3511 h 905"/>
                <a:gd name="T52" fmla="+- 0 9641 8981"/>
                <a:gd name="T53" fmla="*/ T52 w 905"/>
                <a:gd name="T54" fmla="+- 0 3538 3488"/>
                <a:gd name="T55" fmla="*/ 3538 h 905"/>
                <a:gd name="T56" fmla="+- 0 9700 8981"/>
                <a:gd name="T57" fmla="*/ T56 w 905"/>
                <a:gd name="T58" fmla="+- 0 3575 3488"/>
                <a:gd name="T59" fmla="*/ 3575 h 905"/>
                <a:gd name="T60" fmla="+- 0 9752 8981"/>
                <a:gd name="T61" fmla="*/ T60 w 905"/>
                <a:gd name="T62" fmla="+- 0 3620 3488"/>
                <a:gd name="T63" fmla="*/ 3620 h 905"/>
                <a:gd name="T64" fmla="+- 0 9798 8981"/>
                <a:gd name="T65" fmla="*/ T64 w 905"/>
                <a:gd name="T66" fmla="+- 0 3673 3488"/>
                <a:gd name="T67" fmla="*/ 3673 h 905"/>
                <a:gd name="T68" fmla="+- 0 9834 8981"/>
                <a:gd name="T69" fmla="*/ T68 w 905"/>
                <a:gd name="T70" fmla="+- 0 3732 3488"/>
                <a:gd name="T71" fmla="*/ 3732 h 905"/>
                <a:gd name="T72" fmla="+- 0 9862 8981"/>
                <a:gd name="T73" fmla="*/ T72 w 905"/>
                <a:gd name="T74" fmla="+- 0 3797 3488"/>
                <a:gd name="T75" fmla="*/ 3797 h 905"/>
                <a:gd name="T76" fmla="+- 0 9879 8981"/>
                <a:gd name="T77" fmla="*/ T76 w 905"/>
                <a:gd name="T78" fmla="+- 0 3867 3488"/>
                <a:gd name="T79" fmla="*/ 3867 h 905"/>
                <a:gd name="T80" fmla="+- 0 9885 8981"/>
                <a:gd name="T81" fmla="*/ T80 w 905"/>
                <a:gd name="T82" fmla="+- 0 3940 3488"/>
                <a:gd name="T83" fmla="*/ 3940 h 905"/>
                <a:gd name="T84" fmla="+- 0 9879 8981"/>
                <a:gd name="T85" fmla="*/ T84 w 905"/>
                <a:gd name="T86" fmla="+- 0 4013 3488"/>
                <a:gd name="T87" fmla="*/ 4013 h 905"/>
                <a:gd name="T88" fmla="+- 0 9862 8981"/>
                <a:gd name="T89" fmla="*/ T88 w 905"/>
                <a:gd name="T90" fmla="+- 0 4083 3488"/>
                <a:gd name="T91" fmla="*/ 4083 h 905"/>
                <a:gd name="T92" fmla="+- 0 9834 8981"/>
                <a:gd name="T93" fmla="*/ T92 w 905"/>
                <a:gd name="T94" fmla="+- 0 4148 3488"/>
                <a:gd name="T95" fmla="*/ 4148 h 905"/>
                <a:gd name="T96" fmla="+- 0 9798 8981"/>
                <a:gd name="T97" fmla="*/ T96 w 905"/>
                <a:gd name="T98" fmla="+- 0 4207 3488"/>
                <a:gd name="T99" fmla="*/ 4207 h 905"/>
                <a:gd name="T100" fmla="+- 0 9752 8981"/>
                <a:gd name="T101" fmla="*/ T100 w 905"/>
                <a:gd name="T102" fmla="+- 0 4260 3488"/>
                <a:gd name="T103" fmla="*/ 4260 h 905"/>
                <a:gd name="T104" fmla="+- 0 9700 8981"/>
                <a:gd name="T105" fmla="*/ T104 w 905"/>
                <a:gd name="T106" fmla="+- 0 4305 3488"/>
                <a:gd name="T107" fmla="*/ 4305 h 905"/>
                <a:gd name="T108" fmla="+- 0 9641 8981"/>
                <a:gd name="T109" fmla="*/ T108 w 905"/>
                <a:gd name="T110" fmla="+- 0 4342 3488"/>
                <a:gd name="T111" fmla="*/ 4342 h 905"/>
                <a:gd name="T112" fmla="+- 0 9576 8981"/>
                <a:gd name="T113" fmla="*/ T112 w 905"/>
                <a:gd name="T114" fmla="+- 0 4369 3488"/>
                <a:gd name="T115" fmla="*/ 4369 h 905"/>
                <a:gd name="T116" fmla="+- 0 9506 8981"/>
                <a:gd name="T117" fmla="*/ T116 w 905"/>
                <a:gd name="T118" fmla="+- 0 4386 3488"/>
                <a:gd name="T119" fmla="*/ 4386 h 905"/>
                <a:gd name="T120" fmla="+- 0 9433 8981"/>
                <a:gd name="T121" fmla="*/ T120 w 905"/>
                <a:gd name="T122" fmla="+- 0 4392 3488"/>
                <a:gd name="T123" fmla="*/ 4392 h 905"/>
                <a:gd name="T124" fmla="+- 0 9359 8981"/>
                <a:gd name="T125" fmla="*/ T124 w 905"/>
                <a:gd name="T126" fmla="+- 0 4386 3488"/>
                <a:gd name="T127" fmla="*/ 4386 h 905"/>
                <a:gd name="T128" fmla="+- 0 9290 8981"/>
                <a:gd name="T129" fmla="*/ T128 w 905"/>
                <a:gd name="T130" fmla="+- 0 4369 3488"/>
                <a:gd name="T131" fmla="*/ 4369 h 905"/>
                <a:gd name="T132" fmla="+- 0 9225 8981"/>
                <a:gd name="T133" fmla="*/ T132 w 905"/>
                <a:gd name="T134" fmla="+- 0 4342 3488"/>
                <a:gd name="T135" fmla="*/ 4342 h 905"/>
                <a:gd name="T136" fmla="+- 0 9166 8981"/>
                <a:gd name="T137" fmla="*/ T136 w 905"/>
                <a:gd name="T138" fmla="+- 0 4305 3488"/>
                <a:gd name="T139" fmla="*/ 4305 h 905"/>
                <a:gd name="T140" fmla="+- 0 9113 8981"/>
                <a:gd name="T141" fmla="*/ T140 w 905"/>
                <a:gd name="T142" fmla="+- 0 4260 3488"/>
                <a:gd name="T143" fmla="*/ 4260 h 905"/>
                <a:gd name="T144" fmla="+- 0 9068 8981"/>
                <a:gd name="T145" fmla="*/ T144 w 905"/>
                <a:gd name="T146" fmla="+- 0 4207 3488"/>
                <a:gd name="T147" fmla="*/ 4207 h 905"/>
                <a:gd name="T148" fmla="+- 0 9031 8981"/>
                <a:gd name="T149" fmla="*/ T148 w 905"/>
                <a:gd name="T150" fmla="+- 0 4148 3488"/>
                <a:gd name="T151" fmla="*/ 4148 h 905"/>
                <a:gd name="T152" fmla="+- 0 9004 8981"/>
                <a:gd name="T153" fmla="*/ T152 w 905"/>
                <a:gd name="T154" fmla="+- 0 4083 3488"/>
                <a:gd name="T155" fmla="*/ 4083 h 905"/>
                <a:gd name="T156" fmla="+- 0 8987 8981"/>
                <a:gd name="T157" fmla="*/ T156 w 905"/>
                <a:gd name="T158" fmla="+- 0 4013 3488"/>
                <a:gd name="T159" fmla="*/ 4013 h 905"/>
                <a:gd name="T160" fmla="+- 0 8981 8981"/>
                <a:gd name="T161" fmla="*/ T160 w 905"/>
                <a:gd name="T162" fmla="+- 0 3940 3488"/>
                <a:gd name="T163" fmla="*/ 3940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9"/>
                  </a:lnTo>
                  <a:lnTo>
                    <a:pt x="23" y="309"/>
                  </a:lnTo>
                  <a:lnTo>
                    <a:pt x="50" y="244"/>
                  </a:lnTo>
                  <a:lnTo>
                    <a:pt x="87" y="185"/>
                  </a:lnTo>
                  <a:lnTo>
                    <a:pt x="132" y="132"/>
                  </a:lnTo>
                  <a:lnTo>
                    <a:pt x="185" y="87"/>
                  </a:lnTo>
                  <a:lnTo>
                    <a:pt x="244" y="50"/>
                  </a:lnTo>
                  <a:lnTo>
                    <a:pt x="309" y="23"/>
                  </a:lnTo>
                  <a:lnTo>
                    <a:pt x="378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60" y="50"/>
                  </a:lnTo>
                  <a:lnTo>
                    <a:pt x="719" y="87"/>
                  </a:lnTo>
                  <a:lnTo>
                    <a:pt x="771" y="132"/>
                  </a:lnTo>
                  <a:lnTo>
                    <a:pt x="817" y="185"/>
                  </a:lnTo>
                  <a:lnTo>
                    <a:pt x="853" y="244"/>
                  </a:lnTo>
                  <a:lnTo>
                    <a:pt x="881" y="309"/>
                  </a:lnTo>
                  <a:lnTo>
                    <a:pt x="898" y="379"/>
                  </a:lnTo>
                  <a:lnTo>
                    <a:pt x="904" y="452"/>
                  </a:lnTo>
                  <a:lnTo>
                    <a:pt x="898" y="525"/>
                  </a:lnTo>
                  <a:lnTo>
                    <a:pt x="881" y="595"/>
                  </a:lnTo>
                  <a:lnTo>
                    <a:pt x="853" y="660"/>
                  </a:lnTo>
                  <a:lnTo>
                    <a:pt x="817" y="719"/>
                  </a:lnTo>
                  <a:lnTo>
                    <a:pt x="771" y="772"/>
                  </a:lnTo>
                  <a:lnTo>
                    <a:pt x="719" y="817"/>
                  </a:lnTo>
                  <a:lnTo>
                    <a:pt x="660" y="854"/>
                  </a:lnTo>
                  <a:lnTo>
                    <a:pt x="595" y="881"/>
                  </a:lnTo>
                  <a:lnTo>
                    <a:pt x="525" y="898"/>
                  </a:lnTo>
                  <a:lnTo>
                    <a:pt x="452" y="904"/>
                  </a:lnTo>
                  <a:lnTo>
                    <a:pt x="378" y="898"/>
                  </a:lnTo>
                  <a:lnTo>
                    <a:pt x="309" y="881"/>
                  </a:lnTo>
                  <a:lnTo>
                    <a:pt x="244" y="854"/>
                  </a:lnTo>
                  <a:lnTo>
                    <a:pt x="185" y="817"/>
                  </a:lnTo>
                  <a:lnTo>
                    <a:pt x="132" y="772"/>
                  </a:lnTo>
                  <a:lnTo>
                    <a:pt x="87" y="719"/>
                  </a:lnTo>
                  <a:lnTo>
                    <a:pt x="50" y="660"/>
                  </a:lnTo>
                  <a:lnTo>
                    <a:pt x="23" y="595"/>
                  </a:lnTo>
                  <a:lnTo>
                    <a:pt x="6" y="525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F2913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84">
              <a:extLst>
                <a:ext uri="{FF2B5EF4-FFF2-40B4-BE49-F238E27FC236}">
                  <a16:creationId xmlns:a16="http://schemas.microsoft.com/office/drawing/2014/main" id="{8CE3B9CD-4069-4DA8-A85E-84EB2AC42B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59" y="6520"/>
              <a:ext cx="245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83">
              <a:extLst>
                <a:ext uri="{FF2B5EF4-FFF2-40B4-BE49-F238E27FC236}">
                  <a16:creationId xmlns:a16="http://schemas.microsoft.com/office/drawing/2014/main" id="{CF08FA1D-D2CB-4074-AEAE-F568A50748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1" y="4024"/>
              <a:ext cx="128" cy="128"/>
            </a:xfrm>
            <a:custGeom>
              <a:avLst/>
              <a:gdLst>
                <a:gd name="T0" fmla="+- 0 8939 8812"/>
                <a:gd name="T1" fmla="*/ T0 w 128"/>
                <a:gd name="T2" fmla="+- 0 4024 4024"/>
                <a:gd name="T3" fmla="*/ 4024 h 128"/>
                <a:gd name="T4" fmla="+- 0 8812 8812"/>
                <a:gd name="T5" fmla="*/ T4 w 128"/>
                <a:gd name="T6" fmla="+- 0 4067 4024"/>
                <a:gd name="T7" fmla="*/ 4067 h 128"/>
                <a:gd name="T8" fmla="+- 0 8897 8812"/>
                <a:gd name="T9" fmla="*/ T8 w 128"/>
                <a:gd name="T10" fmla="+- 0 4152 4024"/>
                <a:gd name="T11" fmla="*/ 4152 h 128"/>
                <a:gd name="T12" fmla="+- 0 8939 8812"/>
                <a:gd name="T13" fmla="*/ T12 w 128"/>
                <a:gd name="T14" fmla="+- 0 4024 4024"/>
                <a:gd name="T15" fmla="*/ 4024 h 12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8" h="128">
                  <a:moveTo>
                    <a:pt x="127" y="0"/>
                  </a:moveTo>
                  <a:lnTo>
                    <a:pt x="0" y="43"/>
                  </a:lnTo>
                  <a:lnTo>
                    <a:pt x="85" y="128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54" name="Picture 82">
              <a:extLst>
                <a:ext uri="{FF2B5EF4-FFF2-40B4-BE49-F238E27FC236}">
                  <a16:creationId xmlns:a16="http://schemas.microsoft.com/office/drawing/2014/main" id="{1B330959-915E-47D8-8A03-90E9B26543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0" y="5964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Freeform 81">
              <a:extLst>
                <a:ext uri="{FF2B5EF4-FFF2-40B4-BE49-F238E27FC236}">
                  <a16:creationId xmlns:a16="http://schemas.microsoft.com/office/drawing/2014/main" id="{C5BFEEB2-4ED7-4A2E-BB1C-873C66930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0" y="5964"/>
              <a:ext cx="905" cy="905"/>
            </a:xfrm>
            <a:custGeom>
              <a:avLst/>
              <a:gdLst>
                <a:gd name="T0" fmla="+- 0 9011 9011"/>
                <a:gd name="T1" fmla="*/ T0 w 905"/>
                <a:gd name="T2" fmla="+- 0 6417 5965"/>
                <a:gd name="T3" fmla="*/ 6417 h 905"/>
                <a:gd name="T4" fmla="+- 0 9016 9011"/>
                <a:gd name="T5" fmla="*/ T4 w 905"/>
                <a:gd name="T6" fmla="+- 0 6343 5965"/>
                <a:gd name="T7" fmla="*/ 6343 h 905"/>
                <a:gd name="T8" fmla="+- 0 9034 9011"/>
                <a:gd name="T9" fmla="*/ T8 w 905"/>
                <a:gd name="T10" fmla="+- 0 6274 5965"/>
                <a:gd name="T11" fmla="*/ 6274 h 905"/>
                <a:gd name="T12" fmla="+- 0 9061 9011"/>
                <a:gd name="T13" fmla="*/ T12 w 905"/>
                <a:gd name="T14" fmla="+- 0 6209 5965"/>
                <a:gd name="T15" fmla="*/ 6209 h 905"/>
                <a:gd name="T16" fmla="+- 0 9098 9011"/>
                <a:gd name="T17" fmla="*/ T16 w 905"/>
                <a:gd name="T18" fmla="+- 0 6150 5965"/>
                <a:gd name="T19" fmla="*/ 6150 h 905"/>
                <a:gd name="T20" fmla="+- 0 9143 9011"/>
                <a:gd name="T21" fmla="*/ T20 w 905"/>
                <a:gd name="T22" fmla="+- 0 6097 5965"/>
                <a:gd name="T23" fmla="*/ 6097 h 905"/>
                <a:gd name="T24" fmla="+- 0 9196 9011"/>
                <a:gd name="T25" fmla="*/ T24 w 905"/>
                <a:gd name="T26" fmla="+- 0 6052 5965"/>
                <a:gd name="T27" fmla="*/ 6052 h 905"/>
                <a:gd name="T28" fmla="+- 0 9255 9011"/>
                <a:gd name="T29" fmla="*/ T28 w 905"/>
                <a:gd name="T30" fmla="+- 0 6015 5965"/>
                <a:gd name="T31" fmla="*/ 6015 h 905"/>
                <a:gd name="T32" fmla="+- 0 9320 9011"/>
                <a:gd name="T33" fmla="*/ T32 w 905"/>
                <a:gd name="T34" fmla="+- 0 5988 5965"/>
                <a:gd name="T35" fmla="*/ 5988 h 905"/>
                <a:gd name="T36" fmla="+- 0 9389 9011"/>
                <a:gd name="T37" fmla="*/ T36 w 905"/>
                <a:gd name="T38" fmla="+- 0 5971 5965"/>
                <a:gd name="T39" fmla="*/ 5971 h 905"/>
                <a:gd name="T40" fmla="+- 0 9463 9011"/>
                <a:gd name="T41" fmla="*/ T40 w 905"/>
                <a:gd name="T42" fmla="+- 0 5965 5965"/>
                <a:gd name="T43" fmla="*/ 5965 h 905"/>
                <a:gd name="T44" fmla="+- 0 9536 9011"/>
                <a:gd name="T45" fmla="*/ T44 w 905"/>
                <a:gd name="T46" fmla="+- 0 5971 5965"/>
                <a:gd name="T47" fmla="*/ 5971 h 905"/>
                <a:gd name="T48" fmla="+- 0 9606 9011"/>
                <a:gd name="T49" fmla="*/ T48 w 905"/>
                <a:gd name="T50" fmla="+- 0 5988 5965"/>
                <a:gd name="T51" fmla="*/ 5988 h 905"/>
                <a:gd name="T52" fmla="+- 0 9670 9011"/>
                <a:gd name="T53" fmla="*/ T52 w 905"/>
                <a:gd name="T54" fmla="+- 0 6015 5965"/>
                <a:gd name="T55" fmla="*/ 6015 h 905"/>
                <a:gd name="T56" fmla="+- 0 9730 9011"/>
                <a:gd name="T57" fmla="*/ T56 w 905"/>
                <a:gd name="T58" fmla="+- 0 6052 5965"/>
                <a:gd name="T59" fmla="*/ 6052 h 905"/>
                <a:gd name="T60" fmla="+- 0 9782 9011"/>
                <a:gd name="T61" fmla="*/ T60 w 905"/>
                <a:gd name="T62" fmla="+- 0 6097 5965"/>
                <a:gd name="T63" fmla="*/ 6097 h 905"/>
                <a:gd name="T64" fmla="+- 0 9827 9011"/>
                <a:gd name="T65" fmla="*/ T64 w 905"/>
                <a:gd name="T66" fmla="+- 0 6150 5965"/>
                <a:gd name="T67" fmla="*/ 6150 h 905"/>
                <a:gd name="T68" fmla="+- 0 9864 9011"/>
                <a:gd name="T69" fmla="*/ T68 w 905"/>
                <a:gd name="T70" fmla="+- 0 6209 5965"/>
                <a:gd name="T71" fmla="*/ 6209 h 905"/>
                <a:gd name="T72" fmla="+- 0 9892 9011"/>
                <a:gd name="T73" fmla="*/ T72 w 905"/>
                <a:gd name="T74" fmla="+- 0 6274 5965"/>
                <a:gd name="T75" fmla="*/ 6274 h 905"/>
                <a:gd name="T76" fmla="+- 0 9909 9011"/>
                <a:gd name="T77" fmla="*/ T76 w 905"/>
                <a:gd name="T78" fmla="+- 0 6343 5965"/>
                <a:gd name="T79" fmla="*/ 6343 h 905"/>
                <a:gd name="T80" fmla="+- 0 9915 9011"/>
                <a:gd name="T81" fmla="*/ T80 w 905"/>
                <a:gd name="T82" fmla="+- 0 6417 5965"/>
                <a:gd name="T83" fmla="*/ 6417 h 905"/>
                <a:gd name="T84" fmla="+- 0 9909 9011"/>
                <a:gd name="T85" fmla="*/ T84 w 905"/>
                <a:gd name="T86" fmla="+- 0 6490 5965"/>
                <a:gd name="T87" fmla="*/ 6490 h 905"/>
                <a:gd name="T88" fmla="+- 0 9892 9011"/>
                <a:gd name="T89" fmla="*/ T88 w 905"/>
                <a:gd name="T90" fmla="+- 0 6560 5965"/>
                <a:gd name="T91" fmla="*/ 6560 h 905"/>
                <a:gd name="T92" fmla="+- 0 9864 9011"/>
                <a:gd name="T93" fmla="*/ T92 w 905"/>
                <a:gd name="T94" fmla="+- 0 6624 5965"/>
                <a:gd name="T95" fmla="*/ 6624 h 905"/>
                <a:gd name="T96" fmla="+- 0 9827 9011"/>
                <a:gd name="T97" fmla="*/ T96 w 905"/>
                <a:gd name="T98" fmla="+- 0 6684 5965"/>
                <a:gd name="T99" fmla="*/ 6684 h 905"/>
                <a:gd name="T100" fmla="+- 0 9782 9011"/>
                <a:gd name="T101" fmla="*/ T100 w 905"/>
                <a:gd name="T102" fmla="+- 0 6736 5965"/>
                <a:gd name="T103" fmla="*/ 6736 h 905"/>
                <a:gd name="T104" fmla="+- 0 9730 9011"/>
                <a:gd name="T105" fmla="*/ T104 w 905"/>
                <a:gd name="T106" fmla="+- 0 6782 5965"/>
                <a:gd name="T107" fmla="*/ 6782 h 905"/>
                <a:gd name="T108" fmla="+- 0 9670 9011"/>
                <a:gd name="T109" fmla="*/ T108 w 905"/>
                <a:gd name="T110" fmla="+- 0 6818 5965"/>
                <a:gd name="T111" fmla="*/ 6818 h 905"/>
                <a:gd name="T112" fmla="+- 0 9606 9011"/>
                <a:gd name="T113" fmla="*/ T112 w 905"/>
                <a:gd name="T114" fmla="+- 0 6846 5965"/>
                <a:gd name="T115" fmla="*/ 6846 h 905"/>
                <a:gd name="T116" fmla="+- 0 9536 9011"/>
                <a:gd name="T117" fmla="*/ T116 w 905"/>
                <a:gd name="T118" fmla="+- 0 6863 5965"/>
                <a:gd name="T119" fmla="*/ 6863 h 905"/>
                <a:gd name="T120" fmla="+- 0 9463 9011"/>
                <a:gd name="T121" fmla="*/ T120 w 905"/>
                <a:gd name="T122" fmla="+- 0 6869 5965"/>
                <a:gd name="T123" fmla="*/ 6869 h 905"/>
                <a:gd name="T124" fmla="+- 0 9389 9011"/>
                <a:gd name="T125" fmla="*/ T124 w 905"/>
                <a:gd name="T126" fmla="+- 0 6863 5965"/>
                <a:gd name="T127" fmla="*/ 6863 h 905"/>
                <a:gd name="T128" fmla="+- 0 9320 9011"/>
                <a:gd name="T129" fmla="*/ T128 w 905"/>
                <a:gd name="T130" fmla="+- 0 6846 5965"/>
                <a:gd name="T131" fmla="*/ 6846 h 905"/>
                <a:gd name="T132" fmla="+- 0 9255 9011"/>
                <a:gd name="T133" fmla="*/ T132 w 905"/>
                <a:gd name="T134" fmla="+- 0 6818 5965"/>
                <a:gd name="T135" fmla="*/ 6818 h 905"/>
                <a:gd name="T136" fmla="+- 0 9196 9011"/>
                <a:gd name="T137" fmla="*/ T136 w 905"/>
                <a:gd name="T138" fmla="+- 0 6782 5965"/>
                <a:gd name="T139" fmla="*/ 6782 h 905"/>
                <a:gd name="T140" fmla="+- 0 9143 9011"/>
                <a:gd name="T141" fmla="*/ T140 w 905"/>
                <a:gd name="T142" fmla="+- 0 6736 5965"/>
                <a:gd name="T143" fmla="*/ 6736 h 905"/>
                <a:gd name="T144" fmla="+- 0 9098 9011"/>
                <a:gd name="T145" fmla="*/ T144 w 905"/>
                <a:gd name="T146" fmla="+- 0 6684 5965"/>
                <a:gd name="T147" fmla="*/ 6684 h 905"/>
                <a:gd name="T148" fmla="+- 0 9061 9011"/>
                <a:gd name="T149" fmla="*/ T148 w 905"/>
                <a:gd name="T150" fmla="+- 0 6624 5965"/>
                <a:gd name="T151" fmla="*/ 6624 h 905"/>
                <a:gd name="T152" fmla="+- 0 9034 9011"/>
                <a:gd name="T153" fmla="*/ T152 w 905"/>
                <a:gd name="T154" fmla="+- 0 6560 5965"/>
                <a:gd name="T155" fmla="*/ 6560 h 905"/>
                <a:gd name="T156" fmla="+- 0 9016 9011"/>
                <a:gd name="T157" fmla="*/ T156 w 905"/>
                <a:gd name="T158" fmla="+- 0 6490 5965"/>
                <a:gd name="T159" fmla="*/ 6490 h 905"/>
                <a:gd name="T160" fmla="+- 0 9011 9011"/>
                <a:gd name="T161" fmla="*/ T160 w 905"/>
                <a:gd name="T162" fmla="+- 0 6417 5965"/>
                <a:gd name="T163" fmla="*/ 6417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5" y="378"/>
                  </a:lnTo>
                  <a:lnTo>
                    <a:pt x="23" y="309"/>
                  </a:lnTo>
                  <a:lnTo>
                    <a:pt x="50" y="244"/>
                  </a:lnTo>
                  <a:lnTo>
                    <a:pt x="87" y="185"/>
                  </a:lnTo>
                  <a:lnTo>
                    <a:pt x="132" y="132"/>
                  </a:lnTo>
                  <a:lnTo>
                    <a:pt x="185" y="87"/>
                  </a:lnTo>
                  <a:lnTo>
                    <a:pt x="244" y="50"/>
                  </a:lnTo>
                  <a:lnTo>
                    <a:pt x="309" y="23"/>
                  </a:lnTo>
                  <a:lnTo>
                    <a:pt x="378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59" y="50"/>
                  </a:lnTo>
                  <a:lnTo>
                    <a:pt x="719" y="87"/>
                  </a:lnTo>
                  <a:lnTo>
                    <a:pt x="771" y="132"/>
                  </a:lnTo>
                  <a:lnTo>
                    <a:pt x="816" y="185"/>
                  </a:lnTo>
                  <a:lnTo>
                    <a:pt x="853" y="244"/>
                  </a:lnTo>
                  <a:lnTo>
                    <a:pt x="881" y="309"/>
                  </a:lnTo>
                  <a:lnTo>
                    <a:pt x="898" y="378"/>
                  </a:lnTo>
                  <a:lnTo>
                    <a:pt x="904" y="452"/>
                  </a:lnTo>
                  <a:lnTo>
                    <a:pt x="898" y="525"/>
                  </a:lnTo>
                  <a:lnTo>
                    <a:pt x="881" y="595"/>
                  </a:lnTo>
                  <a:lnTo>
                    <a:pt x="853" y="659"/>
                  </a:lnTo>
                  <a:lnTo>
                    <a:pt x="816" y="719"/>
                  </a:lnTo>
                  <a:lnTo>
                    <a:pt x="771" y="771"/>
                  </a:lnTo>
                  <a:lnTo>
                    <a:pt x="719" y="817"/>
                  </a:lnTo>
                  <a:lnTo>
                    <a:pt x="659" y="853"/>
                  </a:lnTo>
                  <a:lnTo>
                    <a:pt x="595" y="881"/>
                  </a:lnTo>
                  <a:lnTo>
                    <a:pt x="525" y="898"/>
                  </a:lnTo>
                  <a:lnTo>
                    <a:pt x="452" y="904"/>
                  </a:lnTo>
                  <a:lnTo>
                    <a:pt x="378" y="898"/>
                  </a:lnTo>
                  <a:lnTo>
                    <a:pt x="309" y="881"/>
                  </a:lnTo>
                  <a:lnTo>
                    <a:pt x="244" y="853"/>
                  </a:lnTo>
                  <a:lnTo>
                    <a:pt x="185" y="817"/>
                  </a:lnTo>
                  <a:lnTo>
                    <a:pt x="132" y="771"/>
                  </a:lnTo>
                  <a:lnTo>
                    <a:pt x="87" y="719"/>
                  </a:lnTo>
                  <a:lnTo>
                    <a:pt x="50" y="659"/>
                  </a:lnTo>
                  <a:lnTo>
                    <a:pt x="23" y="595"/>
                  </a:lnTo>
                  <a:lnTo>
                    <a:pt x="5" y="525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F2913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80">
              <a:extLst>
                <a:ext uri="{FF2B5EF4-FFF2-40B4-BE49-F238E27FC236}">
                  <a16:creationId xmlns:a16="http://schemas.microsoft.com/office/drawing/2014/main" id="{1F071E5F-9DD5-47A8-8839-FC2EA775A7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13" y="3948"/>
              <a:ext cx="2411" cy="250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79">
              <a:extLst>
                <a:ext uri="{FF2B5EF4-FFF2-40B4-BE49-F238E27FC236}">
                  <a16:creationId xmlns:a16="http://schemas.microsoft.com/office/drawing/2014/main" id="{7807DAD4-5997-4ABA-9F53-4A1598FDF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5" y="6353"/>
              <a:ext cx="127" cy="129"/>
            </a:xfrm>
            <a:custGeom>
              <a:avLst/>
              <a:gdLst>
                <a:gd name="T0" fmla="+- 0 8912 8825"/>
                <a:gd name="T1" fmla="*/ T0 w 127"/>
                <a:gd name="T2" fmla="+- 0 6354 6354"/>
                <a:gd name="T3" fmla="*/ 6354 h 129"/>
                <a:gd name="T4" fmla="+- 0 8825 8825"/>
                <a:gd name="T5" fmla="*/ T4 w 127"/>
                <a:gd name="T6" fmla="+- 0 6437 6354"/>
                <a:gd name="T7" fmla="*/ 6437 h 129"/>
                <a:gd name="T8" fmla="+- 0 8952 8825"/>
                <a:gd name="T9" fmla="*/ T8 w 127"/>
                <a:gd name="T10" fmla="+- 0 6482 6354"/>
                <a:gd name="T11" fmla="*/ 6482 h 129"/>
                <a:gd name="T12" fmla="+- 0 8912 8825"/>
                <a:gd name="T13" fmla="*/ T12 w 127"/>
                <a:gd name="T14" fmla="+- 0 6354 6354"/>
                <a:gd name="T15" fmla="*/ 6354 h 12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7" h="129">
                  <a:moveTo>
                    <a:pt x="87" y="0"/>
                  </a:moveTo>
                  <a:lnTo>
                    <a:pt x="0" y="83"/>
                  </a:lnTo>
                  <a:lnTo>
                    <a:pt x="127" y="128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78">
              <a:extLst>
                <a:ext uri="{FF2B5EF4-FFF2-40B4-BE49-F238E27FC236}">
                  <a16:creationId xmlns:a16="http://schemas.microsoft.com/office/drawing/2014/main" id="{3076F6D3-A9EF-4D52-91F0-E7C5262CA7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78" y="6528"/>
              <a:ext cx="24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36" name="Freeform 77">
              <a:extLst>
                <a:ext uri="{FF2B5EF4-FFF2-40B4-BE49-F238E27FC236}">
                  <a16:creationId xmlns:a16="http://schemas.microsoft.com/office/drawing/2014/main" id="{BD0DA8FB-B0A3-4790-86D5-EA29ED672D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1" y="6468"/>
              <a:ext cx="120" cy="120"/>
            </a:xfrm>
            <a:custGeom>
              <a:avLst/>
              <a:gdLst>
                <a:gd name="T0" fmla="+- 0 8842 8842"/>
                <a:gd name="T1" fmla="*/ T0 w 120"/>
                <a:gd name="T2" fmla="+- 0 6468 6468"/>
                <a:gd name="T3" fmla="*/ 6468 h 120"/>
                <a:gd name="T4" fmla="+- 0 8842 8842"/>
                <a:gd name="T5" fmla="*/ T4 w 120"/>
                <a:gd name="T6" fmla="+- 0 6588 6468"/>
                <a:gd name="T7" fmla="*/ 6588 h 120"/>
                <a:gd name="T8" fmla="+- 0 8962 8842"/>
                <a:gd name="T9" fmla="*/ T8 w 120"/>
                <a:gd name="T10" fmla="+- 0 6528 6468"/>
                <a:gd name="T11" fmla="*/ 6528 h 120"/>
                <a:gd name="T12" fmla="+- 0 8842 8842"/>
                <a:gd name="T13" fmla="*/ T12 w 120"/>
                <a:gd name="T14" fmla="+- 0 6468 6468"/>
                <a:gd name="T15" fmla="*/ 6468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37" name="Line 76">
              <a:extLst>
                <a:ext uri="{FF2B5EF4-FFF2-40B4-BE49-F238E27FC236}">
                  <a16:creationId xmlns:a16="http://schemas.microsoft.com/office/drawing/2014/main" id="{D740A2ED-19A5-4CA3-B01C-A2617D0A32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78" y="3948"/>
              <a:ext cx="24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38" name="Freeform 75">
              <a:extLst>
                <a:ext uri="{FF2B5EF4-FFF2-40B4-BE49-F238E27FC236}">
                  <a16:creationId xmlns:a16="http://schemas.microsoft.com/office/drawing/2014/main" id="{4BFFE0FA-56D8-4E3B-A456-28E60F7A8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1" y="3888"/>
              <a:ext cx="120" cy="120"/>
            </a:xfrm>
            <a:custGeom>
              <a:avLst/>
              <a:gdLst>
                <a:gd name="T0" fmla="+- 0 8842 8842"/>
                <a:gd name="T1" fmla="*/ T0 w 120"/>
                <a:gd name="T2" fmla="+- 0 3888 3888"/>
                <a:gd name="T3" fmla="*/ 3888 h 120"/>
                <a:gd name="T4" fmla="+- 0 8842 8842"/>
                <a:gd name="T5" fmla="*/ T4 w 120"/>
                <a:gd name="T6" fmla="+- 0 4008 3888"/>
                <a:gd name="T7" fmla="*/ 4008 h 120"/>
                <a:gd name="T8" fmla="+- 0 8962 8842"/>
                <a:gd name="T9" fmla="*/ T8 w 120"/>
                <a:gd name="T10" fmla="+- 0 3948 3888"/>
                <a:gd name="T11" fmla="*/ 3948 h 120"/>
                <a:gd name="T12" fmla="+- 0 8842 8842"/>
                <a:gd name="T13" fmla="*/ T12 w 120"/>
                <a:gd name="T14" fmla="+- 0 3888 3888"/>
                <a:gd name="T15" fmla="*/ 3888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39" name="Line 74">
              <a:extLst>
                <a:ext uri="{FF2B5EF4-FFF2-40B4-BE49-F238E27FC236}">
                  <a16:creationId xmlns:a16="http://schemas.microsoft.com/office/drawing/2014/main" id="{F3381859-8013-437F-A68E-B300A602F1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23" y="6489"/>
              <a:ext cx="245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0" name="Freeform 73">
              <a:extLst>
                <a:ext uri="{FF2B5EF4-FFF2-40B4-BE49-F238E27FC236}">
                  <a16:creationId xmlns:a16="http://schemas.microsoft.com/office/drawing/2014/main" id="{E61997AA-D8D6-41DA-8372-5ED793CA9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76" y="3992"/>
              <a:ext cx="128" cy="128"/>
            </a:xfrm>
            <a:custGeom>
              <a:avLst/>
              <a:gdLst>
                <a:gd name="T0" fmla="+- 0 12403 12276"/>
                <a:gd name="T1" fmla="*/ T0 w 128"/>
                <a:gd name="T2" fmla="+- 0 3993 3993"/>
                <a:gd name="T3" fmla="*/ 3993 h 128"/>
                <a:gd name="T4" fmla="+- 0 12276 12276"/>
                <a:gd name="T5" fmla="*/ T4 w 128"/>
                <a:gd name="T6" fmla="+- 0 4036 3993"/>
                <a:gd name="T7" fmla="*/ 4036 h 128"/>
                <a:gd name="T8" fmla="+- 0 12361 12276"/>
                <a:gd name="T9" fmla="*/ T8 w 128"/>
                <a:gd name="T10" fmla="+- 0 4120 3993"/>
                <a:gd name="T11" fmla="*/ 4120 h 128"/>
                <a:gd name="T12" fmla="+- 0 12403 12276"/>
                <a:gd name="T13" fmla="*/ T12 w 128"/>
                <a:gd name="T14" fmla="+- 0 3993 3993"/>
                <a:gd name="T15" fmla="*/ 3993 h 12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8" h="128">
                  <a:moveTo>
                    <a:pt x="127" y="0"/>
                  </a:moveTo>
                  <a:lnTo>
                    <a:pt x="0" y="43"/>
                  </a:lnTo>
                  <a:lnTo>
                    <a:pt x="85" y="127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1" name="Line 72">
              <a:extLst>
                <a:ext uri="{FF2B5EF4-FFF2-40B4-BE49-F238E27FC236}">
                  <a16:creationId xmlns:a16="http://schemas.microsoft.com/office/drawing/2014/main" id="{DC604037-9E31-4A47-BC3D-A09246DB1D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78" y="3917"/>
              <a:ext cx="2411" cy="250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2" name="Freeform 71">
              <a:extLst>
                <a:ext uri="{FF2B5EF4-FFF2-40B4-BE49-F238E27FC236}">
                  <a16:creationId xmlns:a16="http://schemas.microsoft.com/office/drawing/2014/main" id="{E9FB0C23-1B41-4FF0-B7CB-A84B087F9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89" y="6322"/>
              <a:ext cx="127" cy="129"/>
            </a:xfrm>
            <a:custGeom>
              <a:avLst/>
              <a:gdLst>
                <a:gd name="T0" fmla="+- 0 12376 12290"/>
                <a:gd name="T1" fmla="*/ T0 w 127"/>
                <a:gd name="T2" fmla="+- 0 6322 6322"/>
                <a:gd name="T3" fmla="*/ 6322 h 129"/>
                <a:gd name="T4" fmla="+- 0 12290 12290"/>
                <a:gd name="T5" fmla="*/ T4 w 127"/>
                <a:gd name="T6" fmla="+- 0 6406 6322"/>
                <a:gd name="T7" fmla="*/ 6406 h 129"/>
                <a:gd name="T8" fmla="+- 0 12416 12290"/>
                <a:gd name="T9" fmla="*/ T8 w 127"/>
                <a:gd name="T10" fmla="+- 0 6451 6322"/>
                <a:gd name="T11" fmla="*/ 6451 h 129"/>
                <a:gd name="T12" fmla="+- 0 12376 12290"/>
                <a:gd name="T13" fmla="*/ T12 w 127"/>
                <a:gd name="T14" fmla="+- 0 6322 6322"/>
                <a:gd name="T15" fmla="*/ 6322 h 12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7" h="129">
                  <a:moveTo>
                    <a:pt x="86" y="0"/>
                  </a:moveTo>
                  <a:lnTo>
                    <a:pt x="0" y="84"/>
                  </a:lnTo>
                  <a:lnTo>
                    <a:pt x="126" y="129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3" name="Line 70">
              <a:extLst>
                <a:ext uri="{FF2B5EF4-FFF2-40B4-BE49-F238E27FC236}">
                  <a16:creationId xmlns:a16="http://schemas.microsoft.com/office/drawing/2014/main" id="{F9B1DF76-9329-4C02-ADE1-8E93C86F95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2" y="6497"/>
              <a:ext cx="24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4" name="Freeform 69">
              <a:extLst>
                <a:ext uri="{FF2B5EF4-FFF2-40B4-BE49-F238E27FC236}">
                  <a16:creationId xmlns:a16="http://schemas.microsoft.com/office/drawing/2014/main" id="{77D563A8-E6AD-4F9D-A81D-AF5405F62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06" y="6436"/>
              <a:ext cx="120" cy="120"/>
            </a:xfrm>
            <a:custGeom>
              <a:avLst/>
              <a:gdLst>
                <a:gd name="T0" fmla="+- 0 12306 12306"/>
                <a:gd name="T1" fmla="*/ T0 w 120"/>
                <a:gd name="T2" fmla="+- 0 6437 6437"/>
                <a:gd name="T3" fmla="*/ 6437 h 120"/>
                <a:gd name="T4" fmla="+- 0 12306 12306"/>
                <a:gd name="T5" fmla="*/ T4 w 120"/>
                <a:gd name="T6" fmla="+- 0 6557 6437"/>
                <a:gd name="T7" fmla="*/ 6557 h 120"/>
                <a:gd name="T8" fmla="+- 0 12426 12306"/>
                <a:gd name="T9" fmla="*/ T8 w 120"/>
                <a:gd name="T10" fmla="+- 0 6497 6437"/>
                <a:gd name="T11" fmla="*/ 6497 h 120"/>
                <a:gd name="T12" fmla="+- 0 12306 12306"/>
                <a:gd name="T13" fmla="*/ T12 w 120"/>
                <a:gd name="T14" fmla="+- 0 6437 6437"/>
                <a:gd name="T15" fmla="*/ 6437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5" name="Line 68">
              <a:extLst>
                <a:ext uri="{FF2B5EF4-FFF2-40B4-BE49-F238E27FC236}">
                  <a16:creationId xmlns:a16="http://schemas.microsoft.com/office/drawing/2014/main" id="{99831CBF-E48F-4AC9-86C3-0904F1CF68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2" y="3917"/>
              <a:ext cx="24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6" name="Freeform 67">
              <a:extLst>
                <a:ext uri="{FF2B5EF4-FFF2-40B4-BE49-F238E27FC236}">
                  <a16:creationId xmlns:a16="http://schemas.microsoft.com/office/drawing/2014/main" id="{8B1EB510-1CE1-4EB3-AB40-D79553DA3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06" y="3856"/>
              <a:ext cx="120" cy="120"/>
            </a:xfrm>
            <a:custGeom>
              <a:avLst/>
              <a:gdLst>
                <a:gd name="T0" fmla="+- 0 12306 12306"/>
                <a:gd name="T1" fmla="*/ T0 w 120"/>
                <a:gd name="T2" fmla="+- 0 3857 3857"/>
                <a:gd name="T3" fmla="*/ 3857 h 120"/>
                <a:gd name="T4" fmla="+- 0 12306 12306"/>
                <a:gd name="T5" fmla="*/ T4 w 120"/>
                <a:gd name="T6" fmla="+- 0 3977 3857"/>
                <a:gd name="T7" fmla="*/ 3977 h 120"/>
                <a:gd name="T8" fmla="+- 0 12426 12306"/>
                <a:gd name="T9" fmla="*/ T8 w 120"/>
                <a:gd name="T10" fmla="+- 0 3917 3857"/>
                <a:gd name="T11" fmla="*/ 3917 h 120"/>
                <a:gd name="T12" fmla="+- 0 12306 12306"/>
                <a:gd name="T13" fmla="*/ T12 w 120"/>
                <a:gd name="T14" fmla="+- 0 3857 3857"/>
                <a:gd name="T15" fmla="*/ 3857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7" name="Freeform 66">
              <a:extLst>
                <a:ext uri="{FF2B5EF4-FFF2-40B4-BE49-F238E27FC236}">
                  <a16:creationId xmlns:a16="http://schemas.microsoft.com/office/drawing/2014/main" id="{D4E88A63-EA6A-464B-92C9-2ABE520A5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" y="6172"/>
              <a:ext cx="740" cy="558"/>
            </a:xfrm>
            <a:custGeom>
              <a:avLst/>
              <a:gdLst>
                <a:gd name="T0" fmla="+- 0 6337 5597"/>
                <a:gd name="T1" fmla="*/ T0 w 740"/>
                <a:gd name="T2" fmla="+- 0 6180 6172"/>
                <a:gd name="T3" fmla="*/ 6180 h 558"/>
                <a:gd name="T4" fmla="+- 0 6262 5597"/>
                <a:gd name="T5" fmla="*/ T4 w 740"/>
                <a:gd name="T6" fmla="+- 0 6174 6172"/>
                <a:gd name="T7" fmla="*/ 6174 h 558"/>
                <a:gd name="T8" fmla="+- 0 6188 5597"/>
                <a:gd name="T9" fmla="*/ T8 w 740"/>
                <a:gd name="T10" fmla="+- 0 6172 6172"/>
                <a:gd name="T11" fmla="*/ 6172 h 558"/>
                <a:gd name="T12" fmla="+- 0 6118 5597"/>
                <a:gd name="T13" fmla="*/ T12 w 740"/>
                <a:gd name="T14" fmla="+- 0 6179 6172"/>
                <a:gd name="T15" fmla="*/ 6179 h 558"/>
                <a:gd name="T16" fmla="+- 0 6054 5597"/>
                <a:gd name="T17" fmla="*/ T16 w 740"/>
                <a:gd name="T18" fmla="+- 0 6201 6172"/>
                <a:gd name="T19" fmla="*/ 6201 h 558"/>
                <a:gd name="T20" fmla="+- 0 5997 5597"/>
                <a:gd name="T21" fmla="*/ T20 w 740"/>
                <a:gd name="T22" fmla="+- 0 6240 6172"/>
                <a:gd name="T23" fmla="*/ 6240 h 558"/>
                <a:gd name="T24" fmla="+- 0 5959 5597"/>
                <a:gd name="T25" fmla="*/ T24 w 740"/>
                <a:gd name="T26" fmla="+- 0 6296 6172"/>
                <a:gd name="T27" fmla="*/ 6296 h 558"/>
                <a:gd name="T28" fmla="+- 0 5927 5597"/>
                <a:gd name="T29" fmla="*/ T28 w 740"/>
                <a:gd name="T30" fmla="+- 0 6374 6172"/>
                <a:gd name="T31" fmla="*/ 6374 h 558"/>
                <a:gd name="T32" fmla="+- 0 5900 5597"/>
                <a:gd name="T33" fmla="*/ T32 w 740"/>
                <a:gd name="T34" fmla="+- 0 6462 6172"/>
                <a:gd name="T35" fmla="*/ 6462 h 558"/>
                <a:gd name="T36" fmla="+- 0 5874 5597"/>
                <a:gd name="T37" fmla="*/ T36 w 740"/>
                <a:gd name="T38" fmla="+- 0 6550 6172"/>
                <a:gd name="T39" fmla="*/ 6550 h 558"/>
                <a:gd name="T40" fmla="+- 0 5848 5597"/>
                <a:gd name="T41" fmla="*/ T40 w 740"/>
                <a:gd name="T42" fmla="+- 0 6626 6172"/>
                <a:gd name="T43" fmla="*/ 6626 h 558"/>
                <a:gd name="T44" fmla="+- 0 5817 5597"/>
                <a:gd name="T45" fmla="*/ T44 w 740"/>
                <a:gd name="T46" fmla="+- 0 6680 6172"/>
                <a:gd name="T47" fmla="*/ 6680 h 558"/>
                <a:gd name="T48" fmla="+- 0 5766 5597"/>
                <a:gd name="T49" fmla="*/ T48 w 740"/>
                <a:gd name="T50" fmla="+- 0 6719 6172"/>
                <a:gd name="T51" fmla="*/ 6719 h 558"/>
                <a:gd name="T52" fmla="+- 0 5711 5597"/>
                <a:gd name="T53" fmla="*/ T52 w 740"/>
                <a:gd name="T54" fmla="+- 0 6729 6172"/>
                <a:gd name="T55" fmla="*/ 6729 h 558"/>
                <a:gd name="T56" fmla="+- 0 5655 5597"/>
                <a:gd name="T57" fmla="*/ T56 w 740"/>
                <a:gd name="T58" fmla="+- 0 6720 6172"/>
                <a:gd name="T59" fmla="*/ 6720 h 558"/>
                <a:gd name="T60" fmla="+- 0 5597 5597"/>
                <a:gd name="T61" fmla="*/ T60 w 740"/>
                <a:gd name="T62" fmla="+- 0 6700 6172"/>
                <a:gd name="T63" fmla="*/ 6700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5" y="2"/>
                  </a:lnTo>
                  <a:lnTo>
                    <a:pt x="591" y="0"/>
                  </a:lnTo>
                  <a:lnTo>
                    <a:pt x="521" y="7"/>
                  </a:lnTo>
                  <a:lnTo>
                    <a:pt x="457" y="29"/>
                  </a:lnTo>
                  <a:lnTo>
                    <a:pt x="400" y="68"/>
                  </a:lnTo>
                  <a:lnTo>
                    <a:pt x="362" y="124"/>
                  </a:lnTo>
                  <a:lnTo>
                    <a:pt x="330" y="202"/>
                  </a:lnTo>
                  <a:lnTo>
                    <a:pt x="303" y="290"/>
                  </a:lnTo>
                  <a:lnTo>
                    <a:pt x="277" y="378"/>
                  </a:lnTo>
                  <a:lnTo>
                    <a:pt x="251" y="454"/>
                  </a:lnTo>
                  <a:lnTo>
                    <a:pt x="220" y="508"/>
                  </a:lnTo>
                  <a:lnTo>
                    <a:pt x="169" y="547"/>
                  </a:lnTo>
                  <a:lnTo>
                    <a:pt x="114" y="557"/>
                  </a:lnTo>
                  <a:lnTo>
                    <a:pt x="58" y="548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8" name="Freeform 65">
              <a:extLst>
                <a:ext uri="{FF2B5EF4-FFF2-40B4-BE49-F238E27FC236}">
                  <a16:creationId xmlns:a16="http://schemas.microsoft.com/office/drawing/2014/main" id="{4681847C-4A68-49FC-B6B4-BE7B669E7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8" y="3668"/>
              <a:ext cx="740" cy="558"/>
            </a:xfrm>
            <a:custGeom>
              <a:avLst/>
              <a:gdLst>
                <a:gd name="T0" fmla="+- 0 6308 5568"/>
                <a:gd name="T1" fmla="*/ T0 w 740"/>
                <a:gd name="T2" fmla="+- 0 3677 3669"/>
                <a:gd name="T3" fmla="*/ 3677 h 558"/>
                <a:gd name="T4" fmla="+- 0 6232 5568"/>
                <a:gd name="T5" fmla="*/ T4 w 740"/>
                <a:gd name="T6" fmla="+- 0 3671 3669"/>
                <a:gd name="T7" fmla="*/ 3671 h 558"/>
                <a:gd name="T8" fmla="+- 0 6159 5568"/>
                <a:gd name="T9" fmla="*/ T8 w 740"/>
                <a:gd name="T10" fmla="+- 0 3669 3669"/>
                <a:gd name="T11" fmla="*/ 3669 h 558"/>
                <a:gd name="T12" fmla="+- 0 6089 5568"/>
                <a:gd name="T13" fmla="*/ T12 w 740"/>
                <a:gd name="T14" fmla="+- 0 3676 3669"/>
                <a:gd name="T15" fmla="*/ 3676 h 558"/>
                <a:gd name="T16" fmla="+- 0 6025 5568"/>
                <a:gd name="T17" fmla="*/ T16 w 740"/>
                <a:gd name="T18" fmla="+- 0 3697 3669"/>
                <a:gd name="T19" fmla="*/ 3697 h 558"/>
                <a:gd name="T20" fmla="+- 0 5968 5568"/>
                <a:gd name="T21" fmla="*/ T20 w 740"/>
                <a:gd name="T22" fmla="+- 0 3737 3669"/>
                <a:gd name="T23" fmla="*/ 3737 h 558"/>
                <a:gd name="T24" fmla="+- 0 5929 5568"/>
                <a:gd name="T25" fmla="*/ T24 w 740"/>
                <a:gd name="T26" fmla="+- 0 3793 3669"/>
                <a:gd name="T27" fmla="*/ 3793 h 558"/>
                <a:gd name="T28" fmla="+- 0 5898 5568"/>
                <a:gd name="T29" fmla="*/ T28 w 740"/>
                <a:gd name="T30" fmla="+- 0 3871 3669"/>
                <a:gd name="T31" fmla="*/ 3871 h 558"/>
                <a:gd name="T32" fmla="+- 0 5871 5568"/>
                <a:gd name="T33" fmla="*/ T32 w 740"/>
                <a:gd name="T34" fmla="+- 0 3959 3669"/>
                <a:gd name="T35" fmla="*/ 3959 h 558"/>
                <a:gd name="T36" fmla="+- 0 5845 5568"/>
                <a:gd name="T37" fmla="*/ T36 w 740"/>
                <a:gd name="T38" fmla="+- 0 4047 3669"/>
                <a:gd name="T39" fmla="*/ 4047 h 558"/>
                <a:gd name="T40" fmla="+- 0 5819 5568"/>
                <a:gd name="T41" fmla="*/ T40 w 740"/>
                <a:gd name="T42" fmla="+- 0 4123 3669"/>
                <a:gd name="T43" fmla="*/ 4123 h 558"/>
                <a:gd name="T44" fmla="+- 0 5788 5568"/>
                <a:gd name="T45" fmla="*/ T44 w 740"/>
                <a:gd name="T46" fmla="+- 0 4177 3669"/>
                <a:gd name="T47" fmla="*/ 4177 h 558"/>
                <a:gd name="T48" fmla="+- 0 5736 5568"/>
                <a:gd name="T49" fmla="*/ T48 w 740"/>
                <a:gd name="T50" fmla="+- 0 4216 3669"/>
                <a:gd name="T51" fmla="*/ 4216 h 558"/>
                <a:gd name="T52" fmla="+- 0 5682 5568"/>
                <a:gd name="T53" fmla="*/ T52 w 740"/>
                <a:gd name="T54" fmla="+- 0 4226 3669"/>
                <a:gd name="T55" fmla="*/ 4226 h 558"/>
                <a:gd name="T56" fmla="+- 0 5625 5568"/>
                <a:gd name="T57" fmla="*/ T56 w 740"/>
                <a:gd name="T58" fmla="+- 0 4216 3669"/>
                <a:gd name="T59" fmla="*/ 4216 h 558"/>
                <a:gd name="T60" fmla="+- 0 5568 5568"/>
                <a:gd name="T61" fmla="*/ T60 w 740"/>
                <a:gd name="T62" fmla="+- 0 4197 3669"/>
                <a:gd name="T63" fmla="*/ 4197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4" y="2"/>
                  </a:lnTo>
                  <a:lnTo>
                    <a:pt x="591" y="0"/>
                  </a:lnTo>
                  <a:lnTo>
                    <a:pt x="521" y="7"/>
                  </a:lnTo>
                  <a:lnTo>
                    <a:pt x="457" y="28"/>
                  </a:lnTo>
                  <a:lnTo>
                    <a:pt x="400" y="68"/>
                  </a:lnTo>
                  <a:lnTo>
                    <a:pt x="361" y="124"/>
                  </a:lnTo>
                  <a:lnTo>
                    <a:pt x="330" y="202"/>
                  </a:lnTo>
                  <a:lnTo>
                    <a:pt x="303" y="290"/>
                  </a:lnTo>
                  <a:lnTo>
                    <a:pt x="277" y="378"/>
                  </a:lnTo>
                  <a:lnTo>
                    <a:pt x="251" y="454"/>
                  </a:lnTo>
                  <a:lnTo>
                    <a:pt x="220" y="508"/>
                  </a:lnTo>
                  <a:lnTo>
                    <a:pt x="168" y="547"/>
                  </a:lnTo>
                  <a:lnTo>
                    <a:pt x="114" y="557"/>
                  </a:lnTo>
                  <a:lnTo>
                    <a:pt x="57" y="547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9" name="Freeform 64">
              <a:extLst>
                <a:ext uri="{FF2B5EF4-FFF2-40B4-BE49-F238E27FC236}">
                  <a16:creationId xmlns:a16="http://schemas.microsoft.com/office/drawing/2014/main" id="{1AF516E0-E192-4239-AE71-F563FE501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8" y="3686"/>
              <a:ext cx="740" cy="558"/>
            </a:xfrm>
            <a:custGeom>
              <a:avLst/>
              <a:gdLst>
                <a:gd name="T0" fmla="+- 0 9818 9078"/>
                <a:gd name="T1" fmla="*/ T0 w 740"/>
                <a:gd name="T2" fmla="+- 0 3694 3687"/>
                <a:gd name="T3" fmla="*/ 3694 h 558"/>
                <a:gd name="T4" fmla="+- 0 9743 9078"/>
                <a:gd name="T5" fmla="*/ T4 w 740"/>
                <a:gd name="T6" fmla="+- 0 3688 3687"/>
                <a:gd name="T7" fmla="*/ 3688 h 558"/>
                <a:gd name="T8" fmla="+- 0 9669 9078"/>
                <a:gd name="T9" fmla="*/ T8 w 740"/>
                <a:gd name="T10" fmla="+- 0 3687 3687"/>
                <a:gd name="T11" fmla="*/ 3687 h 558"/>
                <a:gd name="T12" fmla="+- 0 9599 9078"/>
                <a:gd name="T13" fmla="*/ T12 w 740"/>
                <a:gd name="T14" fmla="+- 0 3694 3687"/>
                <a:gd name="T15" fmla="*/ 3694 h 558"/>
                <a:gd name="T16" fmla="+- 0 9535 9078"/>
                <a:gd name="T17" fmla="*/ T16 w 740"/>
                <a:gd name="T18" fmla="+- 0 3715 3687"/>
                <a:gd name="T19" fmla="*/ 3715 h 558"/>
                <a:gd name="T20" fmla="+- 0 9478 9078"/>
                <a:gd name="T21" fmla="*/ T20 w 740"/>
                <a:gd name="T22" fmla="+- 0 3754 3687"/>
                <a:gd name="T23" fmla="*/ 3754 h 558"/>
                <a:gd name="T24" fmla="+- 0 9439 9078"/>
                <a:gd name="T25" fmla="*/ T24 w 740"/>
                <a:gd name="T26" fmla="+- 0 3811 3687"/>
                <a:gd name="T27" fmla="*/ 3811 h 558"/>
                <a:gd name="T28" fmla="+- 0 9408 9078"/>
                <a:gd name="T29" fmla="*/ T28 w 740"/>
                <a:gd name="T30" fmla="+- 0 3889 3687"/>
                <a:gd name="T31" fmla="*/ 3889 h 558"/>
                <a:gd name="T32" fmla="+- 0 9381 9078"/>
                <a:gd name="T33" fmla="*/ T32 w 740"/>
                <a:gd name="T34" fmla="+- 0 3977 3687"/>
                <a:gd name="T35" fmla="*/ 3977 h 558"/>
                <a:gd name="T36" fmla="+- 0 9355 9078"/>
                <a:gd name="T37" fmla="*/ T36 w 740"/>
                <a:gd name="T38" fmla="+- 0 4065 3687"/>
                <a:gd name="T39" fmla="*/ 4065 h 558"/>
                <a:gd name="T40" fmla="+- 0 9329 9078"/>
                <a:gd name="T41" fmla="*/ T40 w 740"/>
                <a:gd name="T42" fmla="+- 0 4141 3687"/>
                <a:gd name="T43" fmla="*/ 4141 h 558"/>
                <a:gd name="T44" fmla="+- 0 9298 9078"/>
                <a:gd name="T45" fmla="*/ T44 w 740"/>
                <a:gd name="T46" fmla="+- 0 4194 3687"/>
                <a:gd name="T47" fmla="*/ 4194 h 558"/>
                <a:gd name="T48" fmla="+- 0 9247 9078"/>
                <a:gd name="T49" fmla="*/ T48 w 740"/>
                <a:gd name="T50" fmla="+- 0 4234 3687"/>
                <a:gd name="T51" fmla="*/ 4234 h 558"/>
                <a:gd name="T52" fmla="+- 0 9192 9078"/>
                <a:gd name="T53" fmla="*/ T52 w 740"/>
                <a:gd name="T54" fmla="+- 0 4244 3687"/>
                <a:gd name="T55" fmla="*/ 4244 h 558"/>
                <a:gd name="T56" fmla="+- 0 9136 9078"/>
                <a:gd name="T57" fmla="*/ T56 w 740"/>
                <a:gd name="T58" fmla="+- 0 4234 3687"/>
                <a:gd name="T59" fmla="*/ 4234 h 558"/>
                <a:gd name="T60" fmla="+- 0 9078 9078"/>
                <a:gd name="T61" fmla="*/ T60 w 740"/>
                <a:gd name="T62" fmla="+- 0 4214 3687"/>
                <a:gd name="T63" fmla="*/ 4214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7"/>
                  </a:moveTo>
                  <a:lnTo>
                    <a:pt x="665" y="1"/>
                  </a:lnTo>
                  <a:lnTo>
                    <a:pt x="591" y="0"/>
                  </a:lnTo>
                  <a:lnTo>
                    <a:pt x="521" y="7"/>
                  </a:lnTo>
                  <a:lnTo>
                    <a:pt x="457" y="28"/>
                  </a:lnTo>
                  <a:lnTo>
                    <a:pt x="400" y="67"/>
                  </a:lnTo>
                  <a:lnTo>
                    <a:pt x="361" y="124"/>
                  </a:lnTo>
                  <a:lnTo>
                    <a:pt x="330" y="202"/>
                  </a:lnTo>
                  <a:lnTo>
                    <a:pt x="303" y="290"/>
                  </a:lnTo>
                  <a:lnTo>
                    <a:pt x="277" y="378"/>
                  </a:lnTo>
                  <a:lnTo>
                    <a:pt x="251" y="454"/>
                  </a:lnTo>
                  <a:lnTo>
                    <a:pt x="220" y="507"/>
                  </a:lnTo>
                  <a:lnTo>
                    <a:pt x="169" y="547"/>
                  </a:lnTo>
                  <a:lnTo>
                    <a:pt x="114" y="557"/>
                  </a:lnTo>
                  <a:lnTo>
                    <a:pt x="58" y="547"/>
                  </a:lnTo>
                  <a:lnTo>
                    <a:pt x="0" y="527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0" name="Freeform 63">
              <a:extLst>
                <a:ext uri="{FF2B5EF4-FFF2-40B4-BE49-F238E27FC236}">
                  <a16:creationId xmlns:a16="http://schemas.microsoft.com/office/drawing/2014/main" id="{C21D0379-759A-4AF0-ADB4-C63F46E8D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3" y="6085"/>
              <a:ext cx="740" cy="558"/>
            </a:xfrm>
            <a:custGeom>
              <a:avLst/>
              <a:gdLst>
                <a:gd name="T0" fmla="+- 0 9844 9104"/>
                <a:gd name="T1" fmla="*/ T0 w 740"/>
                <a:gd name="T2" fmla="+- 0 6093 6085"/>
                <a:gd name="T3" fmla="*/ 6093 h 558"/>
                <a:gd name="T4" fmla="+- 0 9768 9104"/>
                <a:gd name="T5" fmla="*/ T4 w 740"/>
                <a:gd name="T6" fmla="+- 0 6087 6085"/>
                <a:gd name="T7" fmla="*/ 6087 h 558"/>
                <a:gd name="T8" fmla="+- 0 9695 9104"/>
                <a:gd name="T9" fmla="*/ T8 w 740"/>
                <a:gd name="T10" fmla="+- 0 6085 6085"/>
                <a:gd name="T11" fmla="*/ 6085 h 558"/>
                <a:gd name="T12" fmla="+- 0 9625 9104"/>
                <a:gd name="T13" fmla="*/ T12 w 740"/>
                <a:gd name="T14" fmla="+- 0 6093 6085"/>
                <a:gd name="T15" fmla="*/ 6093 h 558"/>
                <a:gd name="T16" fmla="+- 0 9560 9104"/>
                <a:gd name="T17" fmla="*/ T16 w 740"/>
                <a:gd name="T18" fmla="+- 0 6114 6085"/>
                <a:gd name="T19" fmla="*/ 6114 h 558"/>
                <a:gd name="T20" fmla="+- 0 9504 9104"/>
                <a:gd name="T21" fmla="*/ T20 w 740"/>
                <a:gd name="T22" fmla="+- 0 6153 6085"/>
                <a:gd name="T23" fmla="*/ 6153 h 558"/>
                <a:gd name="T24" fmla="+- 0 9465 9104"/>
                <a:gd name="T25" fmla="*/ T24 w 740"/>
                <a:gd name="T26" fmla="+- 0 6210 6085"/>
                <a:gd name="T27" fmla="*/ 6210 h 558"/>
                <a:gd name="T28" fmla="+- 0 9434 9104"/>
                <a:gd name="T29" fmla="*/ T28 w 740"/>
                <a:gd name="T30" fmla="+- 0 6287 6085"/>
                <a:gd name="T31" fmla="*/ 6287 h 558"/>
                <a:gd name="T32" fmla="+- 0 9406 9104"/>
                <a:gd name="T33" fmla="*/ T32 w 740"/>
                <a:gd name="T34" fmla="+- 0 6376 6085"/>
                <a:gd name="T35" fmla="*/ 6376 h 558"/>
                <a:gd name="T36" fmla="+- 0 9381 9104"/>
                <a:gd name="T37" fmla="*/ T36 w 740"/>
                <a:gd name="T38" fmla="+- 0 6464 6085"/>
                <a:gd name="T39" fmla="*/ 6464 h 558"/>
                <a:gd name="T40" fmla="+- 0 9354 9104"/>
                <a:gd name="T41" fmla="*/ T40 w 740"/>
                <a:gd name="T42" fmla="+- 0 6540 6085"/>
                <a:gd name="T43" fmla="*/ 6540 h 558"/>
                <a:gd name="T44" fmla="+- 0 9324 9104"/>
                <a:gd name="T45" fmla="*/ T44 w 740"/>
                <a:gd name="T46" fmla="+- 0 6593 6085"/>
                <a:gd name="T47" fmla="*/ 6593 h 558"/>
                <a:gd name="T48" fmla="+- 0 9272 9104"/>
                <a:gd name="T49" fmla="*/ T48 w 740"/>
                <a:gd name="T50" fmla="+- 0 6633 6085"/>
                <a:gd name="T51" fmla="*/ 6633 h 558"/>
                <a:gd name="T52" fmla="+- 0 9218 9104"/>
                <a:gd name="T53" fmla="*/ T52 w 740"/>
                <a:gd name="T54" fmla="+- 0 6643 6085"/>
                <a:gd name="T55" fmla="*/ 6643 h 558"/>
                <a:gd name="T56" fmla="+- 0 9161 9104"/>
                <a:gd name="T57" fmla="*/ T56 w 740"/>
                <a:gd name="T58" fmla="+- 0 6633 6085"/>
                <a:gd name="T59" fmla="*/ 6633 h 558"/>
                <a:gd name="T60" fmla="+- 0 9104 9104"/>
                <a:gd name="T61" fmla="*/ T60 w 740"/>
                <a:gd name="T62" fmla="+- 0 6613 6085"/>
                <a:gd name="T63" fmla="*/ 6613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4" y="2"/>
                  </a:lnTo>
                  <a:lnTo>
                    <a:pt x="591" y="0"/>
                  </a:lnTo>
                  <a:lnTo>
                    <a:pt x="521" y="8"/>
                  </a:lnTo>
                  <a:lnTo>
                    <a:pt x="456" y="29"/>
                  </a:lnTo>
                  <a:lnTo>
                    <a:pt x="400" y="68"/>
                  </a:lnTo>
                  <a:lnTo>
                    <a:pt x="361" y="125"/>
                  </a:lnTo>
                  <a:lnTo>
                    <a:pt x="330" y="202"/>
                  </a:lnTo>
                  <a:lnTo>
                    <a:pt x="302" y="291"/>
                  </a:lnTo>
                  <a:lnTo>
                    <a:pt x="277" y="379"/>
                  </a:lnTo>
                  <a:lnTo>
                    <a:pt x="250" y="455"/>
                  </a:lnTo>
                  <a:lnTo>
                    <a:pt x="220" y="508"/>
                  </a:lnTo>
                  <a:lnTo>
                    <a:pt x="168" y="548"/>
                  </a:lnTo>
                  <a:lnTo>
                    <a:pt x="114" y="558"/>
                  </a:lnTo>
                  <a:lnTo>
                    <a:pt x="57" y="548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1" name="Freeform 62">
              <a:extLst>
                <a:ext uri="{FF2B5EF4-FFF2-40B4-BE49-F238E27FC236}">
                  <a16:creationId xmlns:a16="http://schemas.microsoft.com/office/drawing/2014/main" id="{15E930DA-6DBC-47C2-84ED-6903ADD41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62" y="3589"/>
              <a:ext cx="740" cy="558"/>
            </a:xfrm>
            <a:custGeom>
              <a:avLst/>
              <a:gdLst>
                <a:gd name="T0" fmla="+- 0 13202 12462"/>
                <a:gd name="T1" fmla="*/ T0 w 740"/>
                <a:gd name="T2" fmla="+- 0 3598 3590"/>
                <a:gd name="T3" fmla="*/ 3598 h 558"/>
                <a:gd name="T4" fmla="+- 0 13127 12462"/>
                <a:gd name="T5" fmla="*/ T4 w 740"/>
                <a:gd name="T6" fmla="+- 0 3592 3590"/>
                <a:gd name="T7" fmla="*/ 3592 h 558"/>
                <a:gd name="T8" fmla="+- 0 13053 12462"/>
                <a:gd name="T9" fmla="*/ T8 w 740"/>
                <a:gd name="T10" fmla="+- 0 3590 3590"/>
                <a:gd name="T11" fmla="*/ 3590 h 558"/>
                <a:gd name="T12" fmla="+- 0 12983 12462"/>
                <a:gd name="T13" fmla="*/ T12 w 740"/>
                <a:gd name="T14" fmla="+- 0 3597 3590"/>
                <a:gd name="T15" fmla="*/ 3597 h 558"/>
                <a:gd name="T16" fmla="+- 0 12919 12462"/>
                <a:gd name="T17" fmla="*/ T16 w 740"/>
                <a:gd name="T18" fmla="+- 0 3618 3590"/>
                <a:gd name="T19" fmla="*/ 3618 h 558"/>
                <a:gd name="T20" fmla="+- 0 12862 12462"/>
                <a:gd name="T21" fmla="*/ T20 w 740"/>
                <a:gd name="T22" fmla="+- 0 3658 3590"/>
                <a:gd name="T23" fmla="*/ 3658 h 558"/>
                <a:gd name="T24" fmla="+- 0 12824 12462"/>
                <a:gd name="T25" fmla="*/ T24 w 740"/>
                <a:gd name="T26" fmla="+- 0 3714 3590"/>
                <a:gd name="T27" fmla="*/ 3714 h 558"/>
                <a:gd name="T28" fmla="+- 0 12792 12462"/>
                <a:gd name="T29" fmla="*/ T28 w 740"/>
                <a:gd name="T30" fmla="+- 0 3792 3590"/>
                <a:gd name="T31" fmla="*/ 3792 h 558"/>
                <a:gd name="T32" fmla="+- 0 12765 12462"/>
                <a:gd name="T33" fmla="*/ T32 w 740"/>
                <a:gd name="T34" fmla="+- 0 3880 3590"/>
                <a:gd name="T35" fmla="*/ 3880 h 558"/>
                <a:gd name="T36" fmla="+- 0 12739 12462"/>
                <a:gd name="T37" fmla="*/ T36 w 740"/>
                <a:gd name="T38" fmla="+- 0 3968 3590"/>
                <a:gd name="T39" fmla="*/ 3968 h 558"/>
                <a:gd name="T40" fmla="+- 0 12713 12462"/>
                <a:gd name="T41" fmla="*/ T40 w 740"/>
                <a:gd name="T42" fmla="+- 0 4044 3590"/>
                <a:gd name="T43" fmla="*/ 4044 h 558"/>
                <a:gd name="T44" fmla="+- 0 12682 12462"/>
                <a:gd name="T45" fmla="*/ T44 w 740"/>
                <a:gd name="T46" fmla="+- 0 4098 3590"/>
                <a:gd name="T47" fmla="*/ 4098 h 558"/>
                <a:gd name="T48" fmla="+- 0 12631 12462"/>
                <a:gd name="T49" fmla="*/ T48 w 740"/>
                <a:gd name="T50" fmla="+- 0 4137 3590"/>
                <a:gd name="T51" fmla="*/ 4137 h 558"/>
                <a:gd name="T52" fmla="+- 0 12576 12462"/>
                <a:gd name="T53" fmla="*/ T52 w 740"/>
                <a:gd name="T54" fmla="+- 0 4147 3590"/>
                <a:gd name="T55" fmla="*/ 4147 h 558"/>
                <a:gd name="T56" fmla="+- 0 12520 12462"/>
                <a:gd name="T57" fmla="*/ T56 w 740"/>
                <a:gd name="T58" fmla="+- 0 4137 3590"/>
                <a:gd name="T59" fmla="*/ 4137 h 558"/>
                <a:gd name="T60" fmla="+- 0 12462 12462"/>
                <a:gd name="T61" fmla="*/ T60 w 740"/>
                <a:gd name="T62" fmla="+- 0 4118 3590"/>
                <a:gd name="T63" fmla="*/ 4118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5" y="2"/>
                  </a:lnTo>
                  <a:lnTo>
                    <a:pt x="591" y="0"/>
                  </a:lnTo>
                  <a:lnTo>
                    <a:pt x="521" y="7"/>
                  </a:lnTo>
                  <a:lnTo>
                    <a:pt x="457" y="28"/>
                  </a:lnTo>
                  <a:lnTo>
                    <a:pt x="400" y="68"/>
                  </a:lnTo>
                  <a:lnTo>
                    <a:pt x="362" y="124"/>
                  </a:lnTo>
                  <a:lnTo>
                    <a:pt x="330" y="202"/>
                  </a:lnTo>
                  <a:lnTo>
                    <a:pt x="303" y="290"/>
                  </a:lnTo>
                  <a:lnTo>
                    <a:pt x="277" y="378"/>
                  </a:lnTo>
                  <a:lnTo>
                    <a:pt x="251" y="454"/>
                  </a:lnTo>
                  <a:lnTo>
                    <a:pt x="220" y="508"/>
                  </a:lnTo>
                  <a:lnTo>
                    <a:pt x="169" y="547"/>
                  </a:lnTo>
                  <a:lnTo>
                    <a:pt x="114" y="557"/>
                  </a:lnTo>
                  <a:lnTo>
                    <a:pt x="58" y="547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2" name="Freeform 61">
              <a:extLst>
                <a:ext uri="{FF2B5EF4-FFF2-40B4-BE49-F238E27FC236}">
                  <a16:creationId xmlns:a16="http://schemas.microsoft.com/office/drawing/2014/main" id="{02756FA5-922F-473D-A84A-12A0BDE97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36" y="6138"/>
              <a:ext cx="740" cy="558"/>
            </a:xfrm>
            <a:custGeom>
              <a:avLst/>
              <a:gdLst>
                <a:gd name="T0" fmla="+- 0 13277 12537"/>
                <a:gd name="T1" fmla="*/ T0 w 740"/>
                <a:gd name="T2" fmla="+- 0 6146 6138"/>
                <a:gd name="T3" fmla="*/ 6146 h 558"/>
                <a:gd name="T4" fmla="+- 0 13201 12537"/>
                <a:gd name="T5" fmla="*/ T4 w 740"/>
                <a:gd name="T6" fmla="+- 0 6140 6138"/>
                <a:gd name="T7" fmla="*/ 6140 h 558"/>
                <a:gd name="T8" fmla="+- 0 13127 12537"/>
                <a:gd name="T9" fmla="*/ T8 w 740"/>
                <a:gd name="T10" fmla="+- 0 6138 6138"/>
                <a:gd name="T11" fmla="*/ 6138 h 558"/>
                <a:gd name="T12" fmla="+- 0 13057 12537"/>
                <a:gd name="T13" fmla="*/ T12 w 740"/>
                <a:gd name="T14" fmla="+- 0 6146 6138"/>
                <a:gd name="T15" fmla="*/ 6146 h 558"/>
                <a:gd name="T16" fmla="+- 0 12993 12537"/>
                <a:gd name="T17" fmla="*/ T16 w 740"/>
                <a:gd name="T18" fmla="+- 0 6167 6138"/>
                <a:gd name="T19" fmla="*/ 6167 h 558"/>
                <a:gd name="T20" fmla="+- 0 12937 12537"/>
                <a:gd name="T21" fmla="*/ T20 w 740"/>
                <a:gd name="T22" fmla="+- 0 6206 6138"/>
                <a:gd name="T23" fmla="*/ 6206 h 558"/>
                <a:gd name="T24" fmla="+- 0 12898 12537"/>
                <a:gd name="T25" fmla="*/ T24 w 740"/>
                <a:gd name="T26" fmla="+- 0 6262 6138"/>
                <a:gd name="T27" fmla="*/ 6262 h 558"/>
                <a:gd name="T28" fmla="+- 0 12866 12537"/>
                <a:gd name="T29" fmla="*/ T28 w 740"/>
                <a:gd name="T30" fmla="+- 0 6340 6138"/>
                <a:gd name="T31" fmla="*/ 6340 h 558"/>
                <a:gd name="T32" fmla="+- 0 12839 12537"/>
                <a:gd name="T33" fmla="*/ T32 w 740"/>
                <a:gd name="T34" fmla="+- 0 6429 6138"/>
                <a:gd name="T35" fmla="*/ 6429 h 558"/>
                <a:gd name="T36" fmla="+- 0 12814 12537"/>
                <a:gd name="T37" fmla="*/ T36 w 740"/>
                <a:gd name="T38" fmla="+- 0 6516 6138"/>
                <a:gd name="T39" fmla="*/ 6516 h 558"/>
                <a:gd name="T40" fmla="+- 0 12787 12537"/>
                <a:gd name="T41" fmla="*/ T40 w 740"/>
                <a:gd name="T42" fmla="+- 0 6593 6138"/>
                <a:gd name="T43" fmla="*/ 6593 h 558"/>
                <a:gd name="T44" fmla="+- 0 12757 12537"/>
                <a:gd name="T45" fmla="*/ T44 w 740"/>
                <a:gd name="T46" fmla="+- 0 6646 6138"/>
                <a:gd name="T47" fmla="*/ 6646 h 558"/>
                <a:gd name="T48" fmla="+- 0 12705 12537"/>
                <a:gd name="T49" fmla="*/ T48 w 740"/>
                <a:gd name="T50" fmla="+- 0 6686 6138"/>
                <a:gd name="T51" fmla="*/ 6686 h 558"/>
                <a:gd name="T52" fmla="+- 0 12650 12537"/>
                <a:gd name="T53" fmla="*/ T52 w 740"/>
                <a:gd name="T54" fmla="+- 0 6695 6138"/>
                <a:gd name="T55" fmla="*/ 6695 h 558"/>
                <a:gd name="T56" fmla="+- 0 12594 12537"/>
                <a:gd name="T57" fmla="*/ T56 w 740"/>
                <a:gd name="T58" fmla="+- 0 6686 6138"/>
                <a:gd name="T59" fmla="*/ 6686 h 558"/>
                <a:gd name="T60" fmla="+- 0 12537 12537"/>
                <a:gd name="T61" fmla="*/ T60 w 740"/>
                <a:gd name="T62" fmla="+- 0 6666 6138"/>
                <a:gd name="T63" fmla="*/ 6666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4" y="2"/>
                  </a:lnTo>
                  <a:lnTo>
                    <a:pt x="590" y="0"/>
                  </a:lnTo>
                  <a:lnTo>
                    <a:pt x="520" y="8"/>
                  </a:lnTo>
                  <a:lnTo>
                    <a:pt x="456" y="29"/>
                  </a:lnTo>
                  <a:lnTo>
                    <a:pt x="400" y="68"/>
                  </a:lnTo>
                  <a:lnTo>
                    <a:pt x="361" y="124"/>
                  </a:lnTo>
                  <a:lnTo>
                    <a:pt x="329" y="202"/>
                  </a:lnTo>
                  <a:lnTo>
                    <a:pt x="302" y="291"/>
                  </a:lnTo>
                  <a:lnTo>
                    <a:pt x="277" y="378"/>
                  </a:lnTo>
                  <a:lnTo>
                    <a:pt x="250" y="455"/>
                  </a:lnTo>
                  <a:lnTo>
                    <a:pt x="220" y="508"/>
                  </a:lnTo>
                  <a:lnTo>
                    <a:pt x="168" y="548"/>
                  </a:lnTo>
                  <a:lnTo>
                    <a:pt x="113" y="557"/>
                  </a:lnTo>
                  <a:lnTo>
                    <a:pt x="57" y="548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5" name="Line 59">
              <a:extLst>
                <a:ext uri="{FF2B5EF4-FFF2-40B4-BE49-F238E27FC236}">
                  <a16:creationId xmlns:a16="http://schemas.microsoft.com/office/drawing/2014/main" id="{877546DA-BF11-4622-8105-A5A80F16FD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68" y="4737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7" name="Line 57">
              <a:extLst>
                <a:ext uri="{FF2B5EF4-FFF2-40B4-BE49-F238E27FC236}">
                  <a16:creationId xmlns:a16="http://schemas.microsoft.com/office/drawing/2014/main" id="{DE3C0B38-7DFF-43C5-8D45-1DBB84DA7E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" y="7177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9" name="Freeform 56">
              <a:extLst>
                <a:ext uri="{FF2B5EF4-FFF2-40B4-BE49-F238E27FC236}">
                  <a16:creationId xmlns:a16="http://schemas.microsoft.com/office/drawing/2014/main" id="{9F23BC74-5888-4FAB-999A-98D27B1C6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3" y="6571"/>
              <a:ext cx="120" cy="120"/>
            </a:xfrm>
            <a:custGeom>
              <a:avLst/>
              <a:gdLst>
                <a:gd name="T0" fmla="+- 0 5483 5423"/>
                <a:gd name="T1" fmla="*/ T0 w 120"/>
                <a:gd name="T2" fmla="+- 0 6572 6572"/>
                <a:gd name="T3" fmla="*/ 6572 h 120"/>
                <a:gd name="T4" fmla="+- 0 5423 5423"/>
                <a:gd name="T5" fmla="*/ T4 w 120"/>
                <a:gd name="T6" fmla="+- 0 6692 6572"/>
                <a:gd name="T7" fmla="*/ 6692 h 120"/>
                <a:gd name="T8" fmla="+- 0 5543 5423"/>
                <a:gd name="T9" fmla="*/ T8 w 120"/>
                <a:gd name="T10" fmla="+- 0 6692 6572"/>
                <a:gd name="T11" fmla="*/ 6692 h 120"/>
                <a:gd name="T12" fmla="+- 0 5483 5423"/>
                <a:gd name="T13" fmla="*/ T12 w 120"/>
                <a:gd name="T14" fmla="+- 0 6572 6572"/>
                <a:gd name="T15" fmla="*/ 6572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lnTo>
                    <a:pt x="0" y="120"/>
                  </a:lnTo>
                  <a:lnTo>
                    <a:pt x="12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1" name="Line 36">
              <a:extLst>
                <a:ext uri="{FF2B5EF4-FFF2-40B4-BE49-F238E27FC236}">
                  <a16:creationId xmlns:a16="http://schemas.microsoft.com/office/drawing/2014/main" id="{FBCC5A40-3441-45B8-84CB-FA5A770C43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37" y="4718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2" name="Freeform 35">
              <a:extLst>
                <a:ext uri="{FF2B5EF4-FFF2-40B4-BE49-F238E27FC236}">
                  <a16:creationId xmlns:a16="http://schemas.microsoft.com/office/drawing/2014/main" id="{7FA4311D-5B32-4A3C-AE4C-8F9ABE630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6" y="4112"/>
              <a:ext cx="120" cy="120"/>
            </a:xfrm>
            <a:custGeom>
              <a:avLst/>
              <a:gdLst>
                <a:gd name="T0" fmla="+- 0 8937 8877"/>
                <a:gd name="T1" fmla="*/ T0 w 120"/>
                <a:gd name="T2" fmla="+- 0 4113 4113"/>
                <a:gd name="T3" fmla="*/ 4113 h 120"/>
                <a:gd name="T4" fmla="+- 0 8877 8877"/>
                <a:gd name="T5" fmla="*/ T4 w 120"/>
                <a:gd name="T6" fmla="+- 0 4233 4113"/>
                <a:gd name="T7" fmla="*/ 4233 h 120"/>
                <a:gd name="T8" fmla="+- 0 8997 8877"/>
                <a:gd name="T9" fmla="*/ T8 w 120"/>
                <a:gd name="T10" fmla="+- 0 4233 4113"/>
                <a:gd name="T11" fmla="*/ 4233 h 120"/>
                <a:gd name="T12" fmla="+- 0 8937 8877"/>
                <a:gd name="T13" fmla="*/ T12 w 120"/>
                <a:gd name="T14" fmla="+- 0 4113 4113"/>
                <a:gd name="T15" fmla="*/ 4113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lnTo>
                    <a:pt x="0" y="120"/>
                  </a:lnTo>
                  <a:lnTo>
                    <a:pt x="12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3" name="Line 34">
              <a:extLst>
                <a:ext uri="{FF2B5EF4-FFF2-40B4-BE49-F238E27FC236}">
                  <a16:creationId xmlns:a16="http://schemas.microsoft.com/office/drawing/2014/main" id="{1F97A072-92B8-434E-BDF3-062983E97C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41" y="7118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4" name="Freeform 33">
              <a:extLst>
                <a:ext uri="{FF2B5EF4-FFF2-40B4-BE49-F238E27FC236}">
                  <a16:creationId xmlns:a16="http://schemas.microsoft.com/office/drawing/2014/main" id="{0FCCAD66-CD2C-4ABD-B74C-0EF66ABBE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0" y="6513"/>
              <a:ext cx="120" cy="120"/>
            </a:xfrm>
            <a:custGeom>
              <a:avLst/>
              <a:gdLst>
                <a:gd name="T0" fmla="+- 0 8941 8881"/>
                <a:gd name="T1" fmla="*/ T0 w 120"/>
                <a:gd name="T2" fmla="+- 0 6513 6513"/>
                <a:gd name="T3" fmla="*/ 6513 h 120"/>
                <a:gd name="T4" fmla="+- 0 8881 8881"/>
                <a:gd name="T5" fmla="*/ T4 w 120"/>
                <a:gd name="T6" fmla="+- 0 6633 6513"/>
                <a:gd name="T7" fmla="*/ 6633 h 120"/>
                <a:gd name="T8" fmla="+- 0 9001 8881"/>
                <a:gd name="T9" fmla="*/ T8 w 120"/>
                <a:gd name="T10" fmla="+- 0 6633 6513"/>
                <a:gd name="T11" fmla="*/ 6633 h 120"/>
                <a:gd name="T12" fmla="+- 0 8941 8881"/>
                <a:gd name="T13" fmla="*/ T12 w 120"/>
                <a:gd name="T14" fmla="+- 0 6513 6513"/>
                <a:gd name="T15" fmla="*/ 6513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lnTo>
                    <a:pt x="0" y="120"/>
                  </a:lnTo>
                  <a:lnTo>
                    <a:pt x="12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6" name="Line 31">
              <a:extLst>
                <a:ext uri="{FF2B5EF4-FFF2-40B4-BE49-F238E27FC236}">
                  <a16:creationId xmlns:a16="http://schemas.microsoft.com/office/drawing/2014/main" id="{BB835A92-4BCA-441F-A42B-94A61EFB3F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67" y="4709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7" name="Freeform 30">
              <a:extLst>
                <a:ext uri="{FF2B5EF4-FFF2-40B4-BE49-F238E27FC236}">
                  <a16:creationId xmlns:a16="http://schemas.microsoft.com/office/drawing/2014/main" id="{06E43AFA-88FA-45E8-B847-8E819865D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07" y="4104"/>
              <a:ext cx="120" cy="120"/>
            </a:xfrm>
            <a:custGeom>
              <a:avLst/>
              <a:gdLst>
                <a:gd name="T0" fmla="+- 0 12367 12307"/>
                <a:gd name="T1" fmla="*/ T0 w 120"/>
                <a:gd name="T2" fmla="+- 0 4104 4104"/>
                <a:gd name="T3" fmla="*/ 4104 h 120"/>
                <a:gd name="T4" fmla="+- 0 12307 12307"/>
                <a:gd name="T5" fmla="*/ T4 w 120"/>
                <a:gd name="T6" fmla="+- 0 4224 4104"/>
                <a:gd name="T7" fmla="*/ 4224 h 120"/>
                <a:gd name="T8" fmla="+- 0 12427 12307"/>
                <a:gd name="T9" fmla="*/ T8 w 120"/>
                <a:gd name="T10" fmla="+- 0 4224 4104"/>
                <a:gd name="T11" fmla="*/ 4224 h 120"/>
                <a:gd name="T12" fmla="+- 0 12367 12307"/>
                <a:gd name="T13" fmla="*/ T12 w 120"/>
                <a:gd name="T14" fmla="+- 0 4104 4104"/>
                <a:gd name="T15" fmla="*/ 4104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lnTo>
                    <a:pt x="0" y="120"/>
                  </a:lnTo>
                  <a:lnTo>
                    <a:pt x="12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04" name="Line 29">
              <a:extLst>
                <a:ext uri="{FF2B5EF4-FFF2-40B4-BE49-F238E27FC236}">
                  <a16:creationId xmlns:a16="http://schemas.microsoft.com/office/drawing/2014/main" id="{193994F2-4119-4362-8C8C-B8C38F7856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52" y="7161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05" name="Freeform 28">
              <a:extLst>
                <a:ext uri="{FF2B5EF4-FFF2-40B4-BE49-F238E27FC236}">
                  <a16:creationId xmlns:a16="http://schemas.microsoft.com/office/drawing/2014/main" id="{BF75F74B-D5B4-42B2-8EB2-8A989454E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92" y="6556"/>
              <a:ext cx="120" cy="120"/>
            </a:xfrm>
            <a:custGeom>
              <a:avLst/>
              <a:gdLst>
                <a:gd name="T0" fmla="+- 0 12452 12392"/>
                <a:gd name="T1" fmla="*/ T0 w 120"/>
                <a:gd name="T2" fmla="+- 0 6556 6556"/>
                <a:gd name="T3" fmla="*/ 6556 h 120"/>
                <a:gd name="T4" fmla="+- 0 12392 12392"/>
                <a:gd name="T5" fmla="*/ T4 w 120"/>
                <a:gd name="T6" fmla="+- 0 6676 6556"/>
                <a:gd name="T7" fmla="*/ 6676 h 120"/>
                <a:gd name="T8" fmla="+- 0 12512 12392"/>
                <a:gd name="T9" fmla="*/ T8 w 120"/>
                <a:gd name="T10" fmla="+- 0 6676 6556"/>
                <a:gd name="T11" fmla="*/ 6676 h 120"/>
                <a:gd name="T12" fmla="+- 0 12452 12392"/>
                <a:gd name="T13" fmla="*/ T12 w 120"/>
                <a:gd name="T14" fmla="+- 0 6556 6556"/>
                <a:gd name="T15" fmla="*/ 6556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lnTo>
                    <a:pt x="0" y="120"/>
                  </a:lnTo>
                  <a:lnTo>
                    <a:pt x="12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699" name="Picture 27">
              <a:extLst>
                <a:ext uri="{FF2B5EF4-FFF2-40B4-BE49-F238E27FC236}">
                  <a16:creationId xmlns:a16="http://schemas.microsoft.com/office/drawing/2014/main" id="{593AAAF7-19BD-4675-B59E-1D9F58B6FC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8" y="3686"/>
              <a:ext cx="540" cy="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706" name="Rectangle 26">
              <a:extLst>
                <a:ext uri="{FF2B5EF4-FFF2-40B4-BE49-F238E27FC236}">
                  <a16:creationId xmlns:a16="http://schemas.microsoft.com/office/drawing/2014/main" id="{92DC84F2-826D-4896-BAB7-18624E10C9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8" y="3686"/>
              <a:ext cx="540" cy="540"/>
            </a:xfrm>
            <a:prstGeom prst="rect">
              <a:avLst/>
            </a:prstGeom>
            <a:noFill/>
            <a:ln w="6350">
              <a:solidFill>
                <a:srgbClr val="FFCA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697" name="Picture 25">
              <a:extLst>
                <a:ext uri="{FF2B5EF4-FFF2-40B4-BE49-F238E27FC236}">
                  <a16:creationId xmlns:a16="http://schemas.microsoft.com/office/drawing/2014/main" id="{21CBEB08-B68B-47DA-8E8E-CBC9DE92ED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9" y="6271"/>
              <a:ext cx="540" cy="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5" name="Line 92">
            <a:extLst>
              <a:ext uri="{FF2B5EF4-FFF2-40B4-BE49-F238E27FC236}">
                <a16:creationId xmlns:a16="http://schemas.microsoft.com/office/drawing/2014/main" id="{A2173E39-C6B3-4417-A4E2-EC01150D4E2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75047" y="2794030"/>
            <a:ext cx="1528652" cy="1540309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6" name="Line 92">
            <a:extLst>
              <a:ext uri="{FF2B5EF4-FFF2-40B4-BE49-F238E27FC236}">
                <a16:creationId xmlns:a16="http://schemas.microsoft.com/office/drawing/2014/main" id="{1C60D62F-A05E-4BEA-948A-879DD526028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73045" y="2815890"/>
            <a:ext cx="1502975" cy="153500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Line 92">
            <a:extLst>
              <a:ext uri="{FF2B5EF4-FFF2-40B4-BE49-F238E27FC236}">
                <a16:creationId xmlns:a16="http://schemas.microsoft.com/office/drawing/2014/main" id="{38538157-F274-4B96-843A-49E2404693D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58870" y="2749672"/>
            <a:ext cx="1596739" cy="1570744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A7BFEB2F-6D3C-FE48-BE0D-BB26E59BD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5251" y="6130570"/>
            <a:ext cx="2743200" cy="365125"/>
          </a:xfrm>
        </p:spPr>
        <p:txBody>
          <a:bodyPr/>
          <a:lstStyle/>
          <a:p>
            <a:fld id="{605CF97B-1311-3D42-8EC8-BFD91CFA157B}" type="slidenum">
              <a:rPr lang="en-US" smtClean="0"/>
              <a:t>6</a:t>
            </a:fld>
            <a:endParaRPr lang="en-US" dirty="0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31E538B7-CC90-9743-FCBF-91C20B7F2F58}"/>
              </a:ext>
            </a:extLst>
          </p:cNvPr>
          <p:cNvSpPr/>
          <p:nvPr/>
        </p:nvSpPr>
        <p:spPr>
          <a:xfrm>
            <a:off x="1163484" y="2707362"/>
            <a:ext cx="613322" cy="16435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97C7EBA-B6E9-E93C-B23D-D2BE28DE8291}"/>
              </a:ext>
            </a:extLst>
          </p:cNvPr>
          <p:cNvSpPr/>
          <p:nvPr/>
        </p:nvSpPr>
        <p:spPr>
          <a:xfrm>
            <a:off x="4616864" y="2223533"/>
            <a:ext cx="5615333" cy="2742124"/>
          </a:xfrm>
          <a:prstGeom prst="rect">
            <a:avLst/>
          </a:prstGeom>
          <a:solidFill>
            <a:schemeClr val="accent1">
              <a:lumMod val="60000"/>
              <a:lumOff val="4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Curved Down Arrow 43">
            <a:extLst>
              <a:ext uri="{FF2B5EF4-FFF2-40B4-BE49-F238E27FC236}">
                <a16:creationId xmlns:a16="http://schemas.microsoft.com/office/drawing/2014/main" id="{C2C28051-1A54-CA93-A852-B77607D3ACAE}"/>
              </a:ext>
            </a:extLst>
          </p:cNvPr>
          <p:cNvSpPr/>
          <p:nvPr/>
        </p:nvSpPr>
        <p:spPr>
          <a:xfrm rot="16200000">
            <a:off x="17949" y="3688514"/>
            <a:ext cx="1546862" cy="868655"/>
          </a:xfrm>
          <a:prstGeom prst="curvedDownArrow">
            <a:avLst>
              <a:gd name="adj1" fmla="val 28768"/>
              <a:gd name="adj2" fmla="val 50000"/>
              <a:gd name="adj3" fmla="val 25000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Text Box 24">
            <a:extLst>
              <a:ext uri="{FF2B5EF4-FFF2-40B4-BE49-F238E27FC236}">
                <a16:creationId xmlns:a16="http://schemas.microsoft.com/office/drawing/2014/main" id="{C9029128-5577-91EC-7EA0-3168DD317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1886" y="2573481"/>
            <a:ext cx="212269" cy="377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6" name="Text Box 24">
            <a:extLst>
              <a:ext uri="{FF2B5EF4-FFF2-40B4-BE49-F238E27FC236}">
                <a16:creationId xmlns:a16="http://schemas.microsoft.com/office/drawing/2014/main" id="{02C39B8F-6CD8-FF19-6BEA-F6310331A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1332" y="2543619"/>
            <a:ext cx="167654" cy="372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1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542E4D3-E3D5-DA9E-9ED5-9640EE5AA50F}"/>
                  </a:ext>
                </a:extLst>
              </p:cNvPr>
              <p:cNvSpPr txBox="1"/>
              <p:nvPr/>
            </p:nvSpPr>
            <p:spPr>
              <a:xfrm>
                <a:off x="2963985" y="2377483"/>
                <a:ext cx="839295" cy="2796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b="0" dirty="0"/>
                  <a:t>=1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542E4D3-E3D5-DA9E-9ED5-9640EE5AA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985" y="2377483"/>
                <a:ext cx="839295" cy="279628"/>
              </a:xfrm>
              <a:prstGeom prst="rect">
                <a:avLst/>
              </a:prstGeom>
              <a:blipFill>
                <a:blip r:embed="rId11"/>
                <a:stretch>
                  <a:fillRect l="-8955" t="-26087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 Box 2">
            <a:extLst>
              <a:ext uri="{FF2B5EF4-FFF2-40B4-BE49-F238E27FC236}">
                <a16:creationId xmlns:a16="http://schemas.microsoft.com/office/drawing/2014/main" id="{7701A84C-BFF6-AC02-5351-94BE9C74E9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7878" y="4184834"/>
            <a:ext cx="342928" cy="342865"/>
          </a:xfrm>
          <a:prstGeom prst="rect">
            <a:avLst/>
          </a:prstGeom>
          <a:noFill/>
          <a:ln w="6350">
            <a:solidFill>
              <a:srgbClr val="FFCA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‐1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C416C33-1282-35DE-330D-B19FC7FB27D7}"/>
              </a:ext>
            </a:extLst>
          </p:cNvPr>
          <p:cNvSpPr txBox="1"/>
          <p:nvPr/>
        </p:nvSpPr>
        <p:spPr>
          <a:xfrm>
            <a:off x="1399354" y="4729504"/>
            <a:ext cx="1230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FA1E1BC-9BC2-84F3-D073-8AC006E61392}"/>
                  </a:ext>
                </a:extLst>
              </p:cNvPr>
              <p:cNvSpPr txBox="1"/>
              <p:nvPr/>
            </p:nvSpPr>
            <p:spPr>
              <a:xfrm>
                <a:off x="2157987" y="3785395"/>
                <a:ext cx="986338" cy="5571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b="0" dirty="0"/>
                  <a:t>=-2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FA1E1BC-9BC2-84F3-D073-8AC006E61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7987" y="3785395"/>
                <a:ext cx="986338" cy="557140"/>
              </a:xfrm>
              <a:prstGeom prst="rect">
                <a:avLst/>
              </a:prstGeom>
              <a:blipFill>
                <a:blip r:embed="rId12"/>
                <a:stretch>
                  <a:fillRect l="-7595" t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 Box 22">
            <a:extLst>
              <a:ext uri="{FF2B5EF4-FFF2-40B4-BE49-F238E27FC236}">
                <a16:creationId xmlns:a16="http://schemas.microsoft.com/office/drawing/2014/main" id="{CE3678C6-33A0-8CEF-5741-EE60C973B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9551" y="2241002"/>
            <a:ext cx="167654" cy="372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3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675" name="TextBox 28674">
                <a:extLst>
                  <a:ext uri="{FF2B5EF4-FFF2-40B4-BE49-F238E27FC236}">
                    <a16:creationId xmlns:a16="http://schemas.microsoft.com/office/drawing/2014/main" id="{956CE4E5-8D93-8FAF-E1BE-28B7D441EBD2}"/>
                  </a:ext>
                </a:extLst>
              </p:cNvPr>
              <p:cNvSpPr txBox="1"/>
              <p:nvPr/>
            </p:nvSpPr>
            <p:spPr>
              <a:xfrm>
                <a:off x="1374685" y="5473371"/>
                <a:ext cx="3619797" cy="372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8675" name="TextBox 28674">
                <a:extLst>
                  <a:ext uri="{FF2B5EF4-FFF2-40B4-BE49-F238E27FC236}">
                    <a16:creationId xmlns:a16="http://schemas.microsoft.com/office/drawing/2014/main" id="{956CE4E5-8D93-8FAF-E1BE-28B7D441E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685" y="5473371"/>
                <a:ext cx="3619797" cy="37247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676" name="TextBox 28675">
            <a:extLst>
              <a:ext uri="{FF2B5EF4-FFF2-40B4-BE49-F238E27FC236}">
                <a16:creationId xmlns:a16="http://schemas.microsoft.com/office/drawing/2014/main" id="{2C9C0175-DF56-C8BC-1495-44E7E5C0C156}"/>
              </a:ext>
            </a:extLst>
          </p:cNvPr>
          <p:cNvSpPr txBox="1"/>
          <p:nvPr/>
        </p:nvSpPr>
        <p:spPr>
          <a:xfrm>
            <a:off x="1821037" y="5913581"/>
            <a:ext cx="176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dirty="0"/>
              <a:t> = 1*1+(-2)*(-1)</a:t>
            </a:r>
          </a:p>
        </p:txBody>
      </p:sp>
      <p:sp>
        <p:nvSpPr>
          <p:cNvPr id="28685" name="Text Box 21">
            <a:extLst>
              <a:ext uri="{FF2B5EF4-FFF2-40B4-BE49-F238E27FC236}">
                <a16:creationId xmlns:a16="http://schemas.microsoft.com/office/drawing/2014/main" id="{A9D9B0DE-329B-C3FA-739C-4323AEC1E2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676" y="1891006"/>
            <a:ext cx="1044662" cy="603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DejaVu Sans" charset="0"/>
                <a:cs typeface="Times New Roman" panose="02020603050405020304" pitchFamily="18" charset="0"/>
              </a:rPr>
              <a:t>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ea typeface="DejaVu Sans" charset="0"/>
                <a:cs typeface="DejaVu Sans" charset="0"/>
              </a:rPr>
              <a:t>0.98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689" name="TextBox 28688">
                <a:extLst>
                  <a:ext uri="{FF2B5EF4-FFF2-40B4-BE49-F238E27FC236}">
                    <a16:creationId xmlns:a16="http://schemas.microsoft.com/office/drawing/2014/main" id="{5892C42B-5EBC-3FD7-97B4-EC572B24B9C3}"/>
                  </a:ext>
                </a:extLst>
              </p:cNvPr>
              <p:cNvSpPr txBox="1"/>
              <p:nvPr/>
            </p:nvSpPr>
            <p:spPr>
              <a:xfrm>
                <a:off x="9153055" y="5429262"/>
                <a:ext cx="2435816" cy="1202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=0.98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r>
                  <a:rPr lang="en-US" dirty="0"/>
                  <a:t> </a:t>
                </a:r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8689" name="TextBox 28688">
                <a:extLst>
                  <a:ext uri="{FF2B5EF4-FFF2-40B4-BE49-F238E27FC236}">
                    <a16:creationId xmlns:a16="http://schemas.microsoft.com/office/drawing/2014/main" id="{5892C42B-5EBC-3FD7-97B4-EC572B24B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3055" y="5429262"/>
                <a:ext cx="2435816" cy="120295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691" name="Right Arrow 28690">
            <a:extLst>
              <a:ext uri="{FF2B5EF4-FFF2-40B4-BE49-F238E27FC236}">
                <a16:creationId xmlns:a16="http://schemas.microsoft.com/office/drawing/2014/main" id="{7FD57F24-52B5-6C07-D5B1-3F7EE322683D}"/>
              </a:ext>
            </a:extLst>
          </p:cNvPr>
          <p:cNvSpPr/>
          <p:nvPr/>
        </p:nvSpPr>
        <p:spPr>
          <a:xfrm>
            <a:off x="8270319" y="5690141"/>
            <a:ext cx="942953" cy="44043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92" name="TextBox 28691">
            <a:extLst>
              <a:ext uri="{FF2B5EF4-FFF2-40B4-BE49-F238E27FC236}">
                <a16:creationId xmlns:a16="http://schemas.microsoft.com/office/drawing/2014/main" id="{E701B0A9-35B5-55CA-876F-1D80B74BB713}"/>
              </a:ext>
            </a:extLst>
          </p:cNvPr>
          <p:cNvSpPr txBox="1"/>
          <p:nvPr/>
        </p:nvSpPr>
        <p:spPr>
          <a:xfrm>
            <a:off x="8167472" y="5209046"/>
            <a:ext cx="1181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Activation </a:t>
            </a:r>
          </a:p>
        </p:txBody>
      </p:sp>
    </p:spTree>
    <p:extLst>
      <p:ext uri="{BB962C8B-B14F-4D97-AF65-F5344CB8AC3E}">
        <p14:creationId xmlns:p14="http://schemas.microsoft.com/office/powerpoint/2010/main" val="111181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83" grpId="0" animBg="1"/>
      <p:bldP spid="39" grpId="0" animBg="1"/>
      <p:bldP spid="44" grpId="0" animBg="1"/>
      <p:bldP spid="46" grpId="0"/>
      <p:bldP spid="48" grpId="0"/>
      <p:bldP spid="49" grpId="0" animBg="1"/>
      <p:bldP spid="50" grpId="0"/>
      <p:bldP spid="55" grpId="0"/>
      <p:bldP spid="59" grpId="0"/>
      <p:bldP spid="28675" grpId="0"/>
      <p:bldP spid="28676" grpId="0"/>
      <p:bldP spid="28685" grpId="0"/>
      <p:bldP spid="28689" grpId="0"/>
      <p:bldP spid="28691" grpId="0" animBg="1"/>
      <p:bldP spid="2869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6" name="Rectangle 28685">
            <a:extLst>
              <a:ext uri="{FF2B5EF4-FFF2-40B4-BE49-F238E27FC236}">
                <a16:creationId xmlns:a16="http://schemas.microsoft.com/office/drawing/2014/main" id="{4EA68DB4-0D91-6AD8-B459-52282F14B514}"/>
              </a:ext>
            </a:extLst>
          </p:cNvPr>
          <p:cNvSpPr/>
          <p:nvPr/>
        </p:nvSpPr>
        <p:spPr>
          <a:xfrm>
            <a:off x="3919872" y="3580069"/>
            <a:ext cx="737159" cy="369962"/>
          </a:xfrm>
          <a:prstGeom prst="rect">
            <a:avLst/>
          </a:prstGeom>
          <a:solidFill>
            <a:schemeClr val="accent4">
              <a:alpha val="74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84" name="Rectangle 28683">
            <a:extLst>
              <a:ext uri="{FF2B5EF4-FFF2-40B4-BE49-F238E27FC236}">
                <a16:creationId xmlns:a16="http://schemas.microsoft.com/office/drawing/2014/main" id="{727016A0-28EA-8394-6447-C82C029D5AAA}"/>
              </a:ext>
            </a:extLst>
          </p:cNvPr>
          <p:cNvSpPr/>
          <p:nvPr/>
        </p:nvSpPr>
        <p:spPr>
          <a:xfrm>
            <a:off x="1581712" y="5487450"/>
            <a:ext cx="6491023" cy="795463"/>
          </a:xfrm>
          <a:prstGeom prst="rect">
            <a:avLst/>
          </a:prstGeom>
          <a:solidFill>
            <a:schemeClr val="accent4">
              <a:lumMod val="40000"/>
              <a:lumOff val="60000"/>
              <a:alpha val="43790"/>
            </a:schemeClr>
          </a:solidFill>
          <a:ln>
            <a:solidFill>
              <a:schemeClr val="accent1">
                <a:shade val="1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8683" name="Rectangle 28682">
            <a:extLst>
              <a:ext uri="{FF2B5EF4-FFF2-40B4-BE49-F238E27FC236}">
                <a16:creationId xmlns:a16="http://schemas.microsoft.com/office/drawing/2014/main" id="{3257C29E-1FE6-D220-D131-5842C86A8D3E}"/>
              </a:ext>
            </a:extLst>
          </p:cNvPr>
          <p:cNvSpPr/>
          <p:nvPr/>
        </p:nvSpPr>
        <p:spPr>
          <a:xfrm>
            <a:off x="3904927" y="1876375"/>
            <a:ext cx="737159" cy="369962"/>
          </a:xfrm>
          <a:prstGeom prst="rect">
            <a:avLst/>
          </a:prstGeom>
          <a:solidFill>
            <a:schemeClr val="accent4">
              <a:alpha val="74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A1C79A-D399-491A-9489-B12075BA7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 -Structure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FB5F6-E5DD-495C-8006-87AFC755D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439" y="1311744"/>
            <a:ext cx="10515600" cy="658566"/>
          </a:xfrm>
        </p:spPr>
        <p:txBody>
          <a:bodyPr/>
          <a:lstStyle/>
          <a:p>
            <a:r>
              <a:rPr lang="en-US" b="1" dirty="0"/>
              <a:t>Fully Connected Feedforward Network</a:t>
            </a:r>
          </a:p>
        </p:txBody>
      </p:sp>
      <p:sp>
        <p:nvSpPr>
          <p:cNvPr id="7" name="Rectangle 107">
            <a:extLst>
              <a:ext uri="{FF2B5EF4-FFF2-40B4-BE49-F238E27FC236}">
                <a16:creationId xmlns:a16="http://schemas.microsoft.com/office/drawing/2014/main" id="{4E84951A-A68B-4EB1-B594-487EF2A8F8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085" y="1365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23672" tIns="1701264" rIns="710976" bIns="177744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8" name="Group 1">
            <a:extLst>
              <a:ext uri="{FF2B5EF4-FFF2-40B4-BE49-F238E27FC236}">
                <a16:creationId xmlns:a16="http://schemas.microsoft.com/office/drawing/2014/main" id="{4D9C8332-9C4A-4537-AE07-D89A22A37685}"/>
              </a:ext>
            </a:extLst>
          </p:cNvPr>
          <p:cNvGrpSpPr>
            <a:grpSpLocks/>
          </p:cNvGrpSpPr>
          <p:nvPr/>
        </p:nvGrpSpPr>
        <p:grpSpPr bwMode="auto">
          <a:xfrm>
            <a:off x="1966154" y="2378783"/>
            <a:ext cx="7560300" cy="2369578"/>
            <a:chOff x="2349" y="3445"/>
            <a:chExt cx="11905" cy="3732"/>
          </a:xfrm>
        </p:grpSpPr>
        <p:sp>
          <p:nvSpPr>
            <p:cNvPr id="9" name="Line 106">
              <a:extLst>
                <a:ext uri="{FF2B5EF4-FFF2-40B4-BE49-F238E27FC236}">
                  <a16:creationId xmlns:a16="http://schemas.microsoft.com/office/drawing/2014/main" id="{C6FE6508-3F39-4BD5-AAE8-D64717C852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22" y="6482"/>
              <a:ext cx="99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5">
              <a:extLst>
                <a:ext uri="{FF2B5EF4-FFF2-40B4-BE49-F238E27FC236}">
                  <a16:creationId xmlns:a16="http://schemas.microsoft.com/office/drawing/2014/main" id="{79712849-4AEF-4000-A527-DDEBD2AB5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34" y="6421"/>
              <a:ext cx="120" cy="120"/>
            </a:xfrm>
            <a:custGeom>
              <a:avLst/>
              <a:gdLst>
                <a:gd name="T0" fmla="+- 0 14134 14134"/>
                <a:gd name="T1" fmla="*/ T0 w 120"/>
                <a:gd name="T2" fmla="+- 0 6422 6422"/>
                <a:gd name="T3" fmla="*/ 6422 h 120"/>
                <a:gd name="T4" fmla="+- 0 14134 14134"/>
                <a:gd name="T5" fmla="*/ T4 w 120"/>
                <a:gd name="T6" fmla="+- 0 6542 6422"/>
                <a:gd name="T7" fmla="*/ 6542 h 120"/>
                <a:gd name="T8" fmla="+- 0 14254 14134"/>
                <a:gd name="T9" fmla="*/ T8 w 120"/>
                <a:gd name="T10" fmla="+- 0 6482 6422"/>
                <a:gd name="T11" fmla="*/ 6482 h 120"/>
                <a:gd name="T12" fmla="+- 0 14134 14134"/>
                <a:gd name="T13" fmla="*/ T12 w 120"/>
                <a:gd name="T14" fmla="+- 0 6422 6422"/>
                <a:gd name="T15" fmla="*/ 6422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76" name="Picture 104">
              <a:extLst>
                <a:ext uri="{FF2B5EF4-FFF2-40B4-BE49-F238E27FC236}">
                  <a16:creationId xmlns:a16="http://schemas.microsoft.com/office/drawing/2014/main" id="{82A8CBBC-0B40-473D-99E3-1B1EC8467E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38" y="5964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Freeform 103">
              <a:extLst>
                <a:ext uri="{FF2B5EF4-FFF2-40B4-BE49-F238E27FC236}">
                  <a16:creationId xmlns:a16="http://schemas.microsoft.com/office/drawing/2014/main" id="{55D4ACEF-0E18-4166-BDAC-CA0E3F6DC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38" y="5964"/>
              <a:ext cx="905" cy="905"/>
            </a:xfrm>
            <a:custGeom>
              <a:avLst/>
              <a:gdLst>
                <a:gd name="T0" fmla="+- 0 12438 12438"/>
                <a:gd name="T1" fmla="*/ T0 w 905"/>
                <a:gd name="T2" fmla="+- 0 6417 5965"/>
                <a:gd name="T3" fmla="*/ 6417 h 905"/>
                <a:gd name="T4" fmla="+- 0 12444 12438"/>
                <a:gd name="T5" fmla="*/ T4 w 905"/>
                <a:gd name="T6" fmla="+- 0 6343 5965"/>
                <a:gd name="T7" fmla="*/ 6343 h 905"/>
                <a:gd name="T8" fmla="+- 0 12461 12438"/>
                <a:gd name="T9" fmla="*/ T8 w 905"/>
                <a:gd name="T10" fmla="+- 0 6274 5965"/>
                <a:gd name="T11" fmla="*/ 6274 h 905"/>
                <a:gd name="T12" fmla="+- 0 12488 12438"/>
                <a:gd name="T13" fmla="*/ T12 w 905"/>
                <a:gd name="T14" fmla="+- 0 6209 5965"/>
                <a:gd name="T15" fmla="*/ 6209 h 905"/>
                <a:gd name="T16" fmla="+- 0 12525 12438"/>
                <a:gd name="T17" fmla="*/ T16 w 905"/>
                <a:gd name="T18" fmla="+- 0 6150 5965"/>
                <a:gd name="T19" fmla="*/ 6150 h 905"/>
                <a:gd name="T20" fmla="+- 0 12570 12438"/>
                <a:gd name="T21" fmla="*/ T20 w 905"/>
                <a:gd name="T22" fmla="+- 0 6097 5965"/>
                <a:gd name="T23" fmla="*/ 6097 h 905"/>
                <a:gd name="T24" fmla="+- 0 12623 12438"/>
                <a:gd name="T25" fmla="*/ T24 w 905"/>
                <a:gd name="T26" fmla="+- 0 6052 5965"/>
                <a:gd name="T27" fmla="*/ 6052 h 905"/>
                <a:gd name="T28" fmla="+- 0 12682 12438"/>
                <a:gd name="T29" fmla="*/ T28 w 905"/>
                <a:gd name="T30" fmla="+- 0 6015 5965"/>
                <a:gd name="T31" fmla="*/ 6015 h 905"/>
                <a:gd name="T32" fmla="+- 0 12747 12438"/>
                <a:gd name="T33" fmla="*/ T32 w 905"/>
                <a:gd name="T34" fmla="+- 0 5988 5965"/>
                <a:gd name="T35" fmla="*/ 5988 h 905"/>
                <a:gd name="T36" fmla="+- 0 12817 12438"/>
                <a:gd name="T37" fmla="*/ T36 w 905"/>
                <a:gd name="T38" fmla="+- 0 5971 5965"/>
                <a:gd name="T39" fmla="*/ 5971 h 905"/>
                <a:gd name="T40" fmla="+- 0 12890 12438"/>
                <a:gd name="T41" fmla="*/ T40 w 905"/>
                <a:gd name="T42" fmla="+- 0 5965 5965"/>
                <a:gd name="T43" fmla="*/ 5965 h 905"/>
                <a:gd name="T44" fmla="+- 0 12963 12438"/>
                <a:gd name="T45" fmla="*/ T44 w 905"/>
                <a:gd name="T46" fmla="+- 0 5971 5965"/>
                <a:gd name="T47" fmla="*/ 5971 h 905"/>
                <a:gd name="T48" fmla="+- 0 13033 12438"/>
                <a:gd name="T49" fmla="*/ T48 w 905"/>
                <a:gd name="T50" fmla="+- 0 5988 5965"/>
                <a:gd name="T51" fmla="*/ 5988 h 905"/>
                <a:gd name="T52" fmla="+- 0 13098 12438"/>
                <a:gd name="T53" fmla="*/ T52 w 905"/>
                <a:gd name="T54" fmla="+- 0 6015 5965"/>
                <a:gd name="T55" fmla="*/ 6015 h 905"/>
                <a:gd name="T56" fmla="+- 0 13157 12438"/>
                <a:gd name="T57" fmla="*/ T56 w 905"/>
                <a:gd name="T58" fmla="+- 0 6052 5965"/>
                <a:gd name="T59" fmla="*/ 6052 h 905"/>
                <a:gd name="T60" fmla="+- 0 13210 12438"/>
                <a:gd name="T61" fmla="*/ T60 w 905"/>
                <a:gd name="T62" fmla="+- 0 6097 5965"/>
                <a:gd name="T63" fmla="*/ 6097 h 905"/>
                <a:gd name="T64" fmla="+- 0 13255 12438"/>
                <a:gd name="T65" fmla="*/ T64 w 905"/>
                <a:gd name="T66" fmla="+- 0 6150 5965"/>
                <a:gd name="T67" fmla="*/ 6150 h 905"/>
                <a:gd name="T68" fmla="+- 0 13292 12438"/>
                <a:gd name="T69" fmla="*/ T68 w 905"/>
                <a:gd name="T70" fmla="+- 0 6209 5965"/>
                <a:gd name="T71" fmla="*/ 6209 h 905"/>
                <a:gd name="T72" fmla="+- 0 13319 12438"/>
                <a:gd name="T73" fmla="*/ T72 w 905"/>
                <a:gd name="T74" fmla="+- 0 6274 5965"/>
                <a:gd name="T75" fmla="*/ 6274 h 905"/>
                <a:gd name="T76" fmla="+- 0 13336 12438"/>
                <a:gd name="T77" fmla="*/ T76 w 905"/>
                <a:gd name="T78" fmla="+- 0 6343 5965"/>
                <a:gd name="T79" fmla="*/ 6343 h 905"/>
                <a:gd name="T80" fmla="+- 0 13342 12438"/>
                <a:gd name="T81" fmla="*/ T80 w 905"/>
                <a:gd name="T82" fmla="+- 0 6417 5965"/>
                <a:gd name="T83" fmla="*/ 6417 h 905"/>
                <a:gd name="T84" fmla="+- 0 13336 12438"/>
                <a:gd name="T85" fmla="*/ T84 w 905"/>
                <a:gd name="T86" fmla="+- 0 6490 5965"/>
                <a:gd name="T87" fmla="*/ 6490 h 905"/>
                <a:gd name="T88" fmla="+- 0 13319 12438"/>
                <a:gd name="T89" fmla="*/ T88 w 905"/>
                <a:gd name="T90" fmla="+- 0 6560 5965"/>
                <a:gd name="T91" fmla="*/ 6560 h 905"/>
                <a:gd name="T92" fmla="+- 0 13292 12438"/>
                <a:gd name="T93" fmla="*/ T92 w 905"/>
                <a:gd name="T94" fmla="+- 0 6624 5965"/>
                <a:gd name="T95" fmla="*/ 6624 h 905"/>
                <a:gd name="T96" fmla="+- 0 13255 12438"/>
                <a:gd name="T97" fmla="*/ T96 w 905"/>
                <a:gd name="T98" fmla="+- 0 6684 5965"/>
                <a:gd name="T99" fmla="*/ 6684 h 905"/>
                <a:gd name="T100" fmla="+- 0 13210 12438"/>
                <a:gd name="T101" fmla="*/ T100 w 905"/>
                <a:gd name="T102" fmla="+- 0 6736 5965"/>
                <a:gd name="T103" fmla="*/ 6736 h 905"/>
                <a:gd name="T104" fmla="+- 0 13157 12438"/>
                <a:gd name="T105" fmla="*/ T104 w 905"/>
                <a:gd name="T106" fmla="+- 0 6782 5965"/>
                <a:gd name="T107" fmla="*/ 6782 h 905"/>
                <a:gd name="T108" fmla="+- 0 13098 12438"/>
                <a:gd name="T109" fmla="*/ T108 w 905"/>
                <a:gd name="T110" fmla="+- 0 6818 5965"/>
                <a:gd name="T111" fmla="*/ 6818 h 905"/>
                <a:gd name="T112" fmla="+- 0 13033 12438"/>
                <a:gd name="T113" fmla="*/ T112 w 905"/>
                <a:gd name="T114" fmla="+- 0 6846 5965"/>
                <a:gd name="T115" fmla="*/ 6846 h 905"/>
                <a:gd name="T116" fmla="+- 0 12963 12438"/>
                <a:gd name="T117" fmla="*/ T116 w 905"/>
                <a:gd name="T118" fmla="+- 0 6863 5965"/>
                <a:gd name="T119" fmla="*/ 6863 h 905"/>
                <a:gd name="T120" fmla="+- 0 12890 12438"/>
                <a:gd name="T121" fmla="*/ T120 w 905"/>
                <a:gd name="T122" fmla="+- 0 6869 5965"/>
                <a:gd name="T123" fmla="*/ 6869 h 905"/>
                <a:gd name="T124" fmla="+- 0 12817 12438"/>
                <a:gd name="T125" fmla="*/ T124 w 905"/>
                <a:gd name="T126" fmla="+- 0 6863 5965"/>
                <a:gd name="T127" fmla="*/ 6863 h 905"/>
                <a:gd name="T128" fmla="+- 0 12747 12438"/>
                <a:gd name="T129" fmla="*/ T128 w 905"/>
                <a:gd name="T130" fmla="+- 0 6846 5965"/>
                <a:gd name="T131" fmla="*/ 6846 h 905"/>
                <a:gd name="T132" fmla="+- 0 12682 12438"/>
                <a:gd name="T133" fmla="*/ T132 w 905"/>
                <a:gd name="T134" fmla="+- 0 6818 5965"/>
                <a:gd name="T135" fmla="*/ 6818 h 905"/>
                <a:gd name="T136" fmla="+- 0 12623 12438"/>
                <a:gd name="T137" fmla="*/ T136 w 905"/>
                <a:gd name="T138" fmla="+- 0 6782 5965"/>
                <a:gd name="T139" fmla="*/ 6782 h 905"/>
                <a:gd name="T140" fmla="+- 0 12570 12438"/>
                <a:gd name="T141" fmla="*/ T140 w 905"/>
                <a:gd name="T142" fmla="+- 0 6736 5965"/>
                <a:gd name="T143" fmla="*/ 6736 h 905"/>
                <a:gd name="T144" fmla="+- 0 12525 12438"/>
                <a:gd name="T145" fmla="*/ T144 w 905"/>
                <a:gd name="T146" fmla="+- 0 6684 5965"/>
                <a:gd name="T147" fmla="*/ 6684 h 905"/>
                <a:gd name="T148" fmla="+- 0 12488 12438"/>
                <a:gd name="T149" fmla="*/ T148 w 905"/>
                <a:gd name="T150" fmla="+- 0 6624 5965"/>
                <a:gd name="T151" fmla="*/ 6624 h 905"/>
                <a:gd name="T152" fmla="+- 0 12461 12438"/>
                <a:gd name="T153" fmla="*/ T152 w 905"/>
                <a:gd name="T154" fmla="+- 0 6560 5965"/>
                <a:gd name="T155" fmla="*/ 6560 h 905"/>
                <a:gd name="T156" fmla="+- 0 12444 12438"/>
                <a:gd name="T157" fmla="*/ T156 w 905"/>
                <a:gd name="T158" fmla="+- 0 6490 5965"/>
                <a:gd name="T159" fmla="*/ 6490 h 905"/>
                <a:gd name="T160" fmla="+- 0 12438 12438"/>
                <a:gd name="T161" fmla="*/ T160 w 905"/>
                <a:gd name="T162" fmla="+- 0 6417 5965"/>
                <a:gd name="T163" fmla="*/ 6417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8"/>
                  </a:lnTo>
                  <a:lnTo>
                    <a:pt x="23" y="309"/>
                  </a:lnTo>
                  <a:lnTo>
                    <a:pt x="50" y="244"/>
                  </a:lnTo>
                  <a:lnTo>
                    <a:pt x="87" y="185"/>
                  </a:lnTo>
                  <a:lnTo>
                    <a:pt x="132" y="132"/>
                  </a:lnTo>
                  <a:lnTo>
                    <a:pt x="185" y="87"/>
                  </a:lnTo>
                  <a:lnTo>
                    <a:pt x="244" y="50"/>
                  </a:lnTo>
                  <a:lnTo>
                    <a:pt x="309" y="23"/>
                  </a:lnTo>
                  <a:lnTo>
                    <a:pt x="379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60" y="50"/>
                  </a:lnTo>
                  <a:lnTo>
                    <a:pt x="719" y="87"/>
                  </a:lnTo>
                  <a:lnTo>
                    <a:pt x="772" y="132"/>
                  </a:lnTo>
                  <a:lnTo>
                    <a:pt x="817" y="185"/>
                  </a:lnTo>
                  <a:lnTo>
                    <a:pt x="854" y="244"/>
                  </a:lnTo>
                  <a:lnTo>
                    <a:pt x="881" y="309"/>
                  </a:lnTo>
                  <a:lnTo>
                    <a:pt x="898" y="378"/>
                  </a:lnTo>
                  <a:lnTo>
                    <a:pt x="904" y="452"/>
                  </a:lnTo>
                  <a:lnTo>
                    <a:pt x="898" y="525"/>
                  </a:lnTo>
                  <a:lnTo>
                    <a:pt x="881" y="595"/>
                  </a:lnTo>
                  <a:lnTo>
                    <a:pt x="854" y="659"/>
                  </a:lnTo>
                  <a:lnTo>
                    <a:pt x="817" y="719"/>
                  </a:lnTo>
                  <a:lnTo>
                    <a:pt x="772" y="771"/>
                  </a:lnTo>
                  <a:lnTo>
                    <a:pt x="719" y="817"/>
                  </a:lnTo>
                  <a:lnTo>
                    <a:pt x="660" y="853"/>
                  </a:lnTo>
                  <a:lnTo>
                    <a:pt x="595" y="881"/>
                  </a:lnTo>
                  <a:lnTo>
                    <a:pt x="525" y="898"/>
                  </a:lnTo>
                  <a:lnTo>
                    <a:pt x="452" y="904"/>
                  </a:lnTo>
                  <a:lnTo>
                    <a:pt x="379" y="898"/>
                  </a:lnTo>
                  <a:lnTo>
                    <a:pt x="309" y="881"/>
                  </a:lnTo>
                  <a:lnTo>
                    <a:pt x="244" y="853"/>
                  </a:lnTo>
                  <a:lnTo>
                    <a:pt x="185" y="817"/>
                  </a:lnTo>
                  <a:lnTo>
                    <a:pt x="132" y="771"/>
                  </a:lnTo>
                  <a:lnTo>
                    <a:pt x="87" y="719"/>
                  </a:lnTo>
                  <a:lnTo>
                    <a:pt x="50" y="659"/>
                  </a:lnTo>
                  <a:lnTo>
                    <a:pt x="23" y="595"/>
                  </a:lnTo>
                  <a:lnTo>
                    <a:pt x="6" y="525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81B85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02">
              <a:extLst>
                <a:ext uri="{FF2B5EF4-FFF2-40B4-BE49-F238E27FC236}">
                  <a16:creationId xmlns:a16="http://schemas.microsoft.com/office/drawing/2014/main" id="{C8727C63-554F-4A48-ADB3-E0ECC98F77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22" y="3868"/>
              <a:ext cx="98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1">
              <a:extLst>
                <a:ext uri="{FF2B5EF4-FFF2-40B4-BE49-F238E27FC236}">
                  <a16:creationId xmlns:a16="http://schemas.microsoft.com/office/drawing/2014/main" id="{33722FA6-5583-4791-8683-A303CC54E3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24" y="3808"/>
              <a:ext cx="120" cy="120"/>
            </a:xfrm>
            <a:custGeom>
              <a:avLst/>
              <a:gdLst>
                <a:gd name="T0" fmla="+- 0 14124 14124"/>
                <a:gd name="T1" fmla="*/ T0 w 120"/>
                <a:gd name="T2" fmla="+- 0 3808 3808"/>
                <a:gd name="T3" fmla="*/ 3808 h 120"/>
                <a:gd name="T4" fmla="+- 0 14124 14124"/>
                <a:gd name="T5" fmla="*/ T4 w 120"/>
                <a:gd name="T6" fmla="+- 0 3928 3808"/>
                <a:gd name="T7" fmla="*/ 3928 h 120"/>
                <a:gd name="T8" fmla="+- 0 14244 14124"/>
                <a:gd name="T9" fmla="*/ T8 w 120"/>
                <a:gd name="T10" fmla="+- 0 3868 3808"/>
                <a:gd name="T11" fmla="*/ 3868 h 120"/>
                <a:gd name="T12" fmla="+- 0 14124 14124"/>
                <a:gd name="T13" fmla="*/ T12 w 120"/>
                <a:gd name="T14" fmla="+- 0 3808 3808"/>
                <a:gd name="T15" fmla="*/ 3808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72" name="Picture 100">
              <a:extLst>
                <a:ext uri="{FF2B5EF4-FFF2-40B4-BE49-F238E27FC236}">
                  <a16:creationId xmlns:a16="http://schemas.microsoft.com/office/drawing/2014/main" id="{F65CD7AF-6151-47AA-BC96-345648E43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72" y="3445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Freeform 99">
              <a:extLst>
                <a:ext uri="{FF2B5EF4-FFF2-40B4-BE49-F238E27FC236}">
                  <a16:creationId xmlns:a16="http://schemas.microsoft.com/office/drawing/2014/main" id="{8ECEE3E5-A562-4BF0-B91C-C5DC2A531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72" y="3445"/>
              <a:ext cx="905" cy="905"/>
            </a:xfrm>
            <a:custGeom>
              <a:avLst/>
              <a:gdLst>
                <a:gd name="T0" fmla="+- 0 12372 12372"/>
                <a:gd name="T1" fmla="*/ T0 w 905"/>
                <a:gd name="T2" fmla="+- 0 3897 3445"/>
                <a:gd name="T3" fmla="*/ 3897 h 905"/>
                <a:gd name="T4" fmla="+- 0 12378 12372"/>
                <a:gd name="T5" fmla="*/ T4 w 905"/>
                <a:gd name="T6" fmla="+- 0 3824 3445"/>
                <a:gd name="T7" fmla="*/ 3824 h 905"/>
                <a:gd name="T8" fmla="+- 0 12395 12372"/>
                <a:gd name="T9" fmla="*/ T8 w 905"/>
                <a:gd name="T10" fmla="+- 0 3754 3445"/>
                <a:gd name="T11" fmla="*/ 3754 h 905"/>
                <a:gd name="T12" fmla="+- 0 12423 12372"/>
                <a:gd name="T13" fmla="*/ T12 w 905"/>
                <a:gd name="T14" fmla="+- 0 3689 3445"/>
                <a:gd name="T15" fmla="*/ 3689 h 905"/>
                <a:gd name="T16" fmla="+- 0 12460 12372"/>
                <a:gd name="T17" fmla="*/ T16 w 905"/>
                <a:gd name="T18" fmla="+- 0 3630 3445"/>
                <a:gd name="T19" fmla="*/ 3630 h 905"/>
                <a:gd name="T20" fmla="+- 0 12505 12372"/>
                <a:gd name="T21" fmla="*/ T20 w 905"/>
                <a:gd name="T22" fmla="+- 0 3577 3445"/>
                <a:gd name="T23" fmla="*/ 3577 h 905"/>
                <a:gd name="T24" fmla="+- 0 12557 12372"/>
                <a:gd name="T25" fmla="*/ T24 w 905"/>
                <a:gd name="T26" fmla="+- 0 3532 3445"/>
                <a:gd name="T27" fmla="*/ 3532 h 905"/>
                <a:gd name="T28" fmla="+- 0 12617 12372"/>
                <a:gd name="T29" fmla="*/ T28 w 905"/>
                <a:gd name="T30" fmla="+- 0 3496 3445"/>
                <a:gd name="T31" fmla="*/ 3496 h 905"/>
                <a:gd name="T32" fmla="+- 0 12682 12372"/>
                <a:gd name="T33" fmla="*/ T32 w 905"/>
                <a:gd name="T34" fmla="+- 0 3468 3445"/>
                <a:gd name="T35" fmla="*/ 3468 h 905"/>
                <a:gd name="T36" fmla="+- 0 12751 12372"/>
                <a:gd name="T37" fmla="*/ T36 w 905"/>
                <a:gd name="T38" fmla="+- 0 3451 3445"/>
                <a:gd name="T39" fmla="*/ 3451 h 905"/>
                <a:gd name="T40" fmla="+- 0 12824 12372"/>
                <a:gd name="T41" fmla="*/ T40 w 905"/>
                <a:gd name="T42" fmla="+- 0 3445 3445"/>
                <a:gd name="T43" fmla="*/ 3445 h 905"/>
                <a:gd name="T44" fmla="+- 0 12898 12372"/>
                <a:gd name="T45" fmla="*/ T44 w 905"/>
                <a:gd name="T46" fmla="+- 0 3451 3445"/>
                <a:gd name="T47" fmla="*/ 3451 h 905"/>
                <a:gd name="T48" fmla="+- 0 12967 12372"/>
                <a:gd name="T49" fmla="*/ T48 w 905"/>
                <a:gd name="T50" fmla="+- 0 3468 3445"/>
                <a:gd name="T51" fmla="*/ 3468 h 905"/>
                <a:gd name="T52" fmla="+- 0 13032 12372"/>
                <a:gd name="T53" fmla="*/ T52 w 905"/>
                <a:gd name="T54" fmla="+- 0 3496 3445"/>
                <a:gd name="T55" fmla="*/ 3496 h 905"/>
                <a:gd name="T56" fmla="+- 0 13091 12372"/>
                <a:gd name="T57" fmla="*/ T56 w 905"/>
                <a:gd name="T58" fmla="+- 0 3532 3445"/>
                <a:gd name="T59" fmla="*/ 3532 h 905"/>
                <a:gd name="T60" fmla="+- 0 13144 12372"/>
                <a:gd name="T61" fmla="*/ T60 w 905"/>
                <a:gd name="T62" fmla="+- 0 3577 3445"/>
                <a:gd name="T63" fmla="*/ 3577 h 905"/>
                <a:gd name="T64" fmla="+- 0 13189 12372"/>
                <a:gd name="T65" fmla="*/ T64 w 905"/>
                <a:gd name="T66" fmla="+- 0 3630 3445"/>
                <a:gd name="T67" fmla="*/ 3630 h 905"/>
                <a:gd name="T68" fmla="+- 0 13226 12372"/>
                <a:gd name="T69" fmla="*/ T68 w 905"/>
                <a:gd name="T70" fmla="+- 0 3689 3445"/>
                <a:gd name="T71" fmla="*/ 3689 h 905"/>
                <a:gd name="T72" fmla="+- 0 13254 12372"/>
                <a:gd name="T73" fmla="*/ T72 w 905"/>
                <a:gd name="T74" fmla="+- 0 3754 3445"/>
                <a:gd name="T75" fmla="*/ 3754 h 905"/>
                <a:gd name="T76" fmla="+- 0 13271 12372"/>
                <a:gd name="T77" fmla="*/ T76 w 905"/>
                <a:gd name="T78" fmla="+- 0 3824 3445"/>
                <a:gd name="T79" fmla="*/ 3824 h 905"/>
                <a:gd name="T80" fmla="+- 0 13277 12372"/>
                <a:gd name="T81" fmla="*/ T80 w 905"/>
                <a:gd name="T82" fmla="+- 0 3897 3445"/>
                <a:gd name="T83" fmla="*/ 3897 h 905"/>
                <a:gd name="T84" fmla="+- 0 13271 12372"/>
                <a:gd name="T85" fmla="*/ T84 w 905"/>
                <a:gd name="T86" fmla="+- 0 3971 3445"/>
                <a:gd name="T87" fmla="*/ 3971 h 905"/>
                <a:gd name="T88" fmla="+- 0 13254 12372"/>
                <a:gd name="T89" fmla="*/ T88 w 905"/>
                <a:gd name="T90" fmla="+- 0 4040 3445"/>
                <a:gd name="T91" fmla="*/ 4040 h 905"/>
                <a:gd name="T92" fmla="+- 0 13226 12372"/>
                <a:gd name="T93" fmla="*/ T92 w 905"/>
                <a:gd name="T94" fmla="+- 0 4105 3445"/>
                <a:gd name="T95" fmla="*/ 4105 h 905"/>
                <a:gd name="T96" fmla="+- 0 13189 12372"/>
                <a:gd name="T97" fmla="*/ T96 w 905"/>
                <a:gd name="T98" fmla="+- 0 4164 3445"/>
                <a:gd name="T99" fmla="*/ 4164 h 905"/>
                <a:gd name="T100" fmla="+- 0 13144 12372"/>
                <a:gd name="T101" fmla="*/ T100 w 905"/>
                <a:gd name="T102" fmla="+- 0 4217 3445"/>
                <a:gd name="T103" fmla="*/ 4217 h 905"/>
                <a:gd name="T104" fmla="+- 0 13091 12372"/>
                <a:gd name="T105" fmla="*/ T104 w 905"/>
                <a:gd name="T106" fmla="+- 0 4262 3445"/>
                <a:gd name="T107" fmla="*/ 4262 h 905"/>
                <a:gd name="T108" fmla="+- 0 13032 12372"/>
                <a:gd name="T109" fmla="*/ T108 w 905"/>
                <a:gd name="T110" fmla="+- 0 4299 3445"/>
                <a:gd name="T111" fmla="*/ 4299 h 905"/>
                <a:gd name="T112" fmla="+- 0 12967 12372"/>
                <a:gd name="T113" fmla="*/ T112 w 905"/>
                <a:gd name="T114" fmla="+- 0 4326 3445"/>
                <a:gd name="T115" fmla="*/ 4326 h 905"/>
                <a:gd name="T116" fmla="+- 0 12898 12372"/>
                <a:gd name="T117" fmla="*/ T116 w 905"/>
                <a:gd name="T118" fmla="+- 0 4343 3445"/>
                <a:gd name="T119" fmla="*/ 4343 h 905"/>
                <a:gd name="T120" fmla="+- 0 12824 12372"/>
                <a:gd name="T121" fmla="*/ T120 w 905"/>
                <a:gd name="T122" fmla="+- 0 4349 3445"/>
                <a:gd name="T123" fmla="*/ 4349 h 905"/>
                <a:gd name="T124" fmla="+- 0 12751 12372"/>
                <a:gd name="T125" fmla="*/ T124 w 905"/>
                <a:gd name="T126" fmla="+- 0 4343 3445"/>
                <a:gd name="T127" fmla="*/ 4343 h 905"/>
                <a:gd name="T128" fmla="+- 0 12682 12372"/>
                <a:gd name="T129" fmla="*/ T128 w 905"/>
                <a:gd name="T130" fmla="+- 0 4326 3445"/>
                <a:gd name="T131" fmla="*/ 4326 h 905"/>
                <a:gd name="T132" fmla="+- 0 12617 12372"/>
                <a:gd name="T133" fmla="*/ T132 w 905"/>
                <a:gd name="T134" fmla="+- 0 4299 3445"/>
                <a:gd name="T135" fmla="*/ 4299 h 905"/>
                <a:gd name="T136" fmla="+- 0 12557 12372"/>
                <a:gd name="T137" fmla="*/ T136 w 905"/>
                <a:gd name="T138" fmla="+- 0 4262 3445"/>
                <a:gd name="T139" fmla="*/ 4262 h 905"/>
                <a:gd name="T140" fmla="+- 0 12505 12372"/>
                <a:gd name="T141" fmla="*/ T140 w 905"/>
                <a:gd name="T142" fmla="+- 0 4217 3445"/>
                <a:gd name="T143" fmla="*/ 4217 h 905"/>
                <a:gd name="T144" fmla="+- 0 12460 12372"/>
                <a:gd name="T145" fmla="*/ T144 w 905"/>
                <a:gd name="T146" fmla="+- 0 4164 3445"/>
                <a:gd name="T147" fmla="*/ 4164 h 905"/>
                <a:gd name="T148" fmla="+- 0 12423 12372"/>
                <a:gd name="T149" fmla="*/ T148 w 905"/>
                <a:gd name="T150" fmla="+- 0 4105 3445"/>
                <a:gd name="T151" fmla="*/ 4105 h 905"/>
                <a:gd name="T152" fmla="+- 0 12395 12372"/>
                <a:gd name="T153" fmla="*/ T152 w 905"/>
                <a:gd name="T154" fmla="+- 0 4040 3445"/>
                <a:gd name="T155" fmla="*/ 4040 h 905"/>
                <a:gd name="T156" fmla="+- 0 12378 12372"/>
                <a:gd name="T157" fmla="*/ T156 w 905"/>
                <a:gd name="T158" fmla="+- 0 3971 3445"/>
                <a:gd name="T159" fmla="*/ 3971 h 905"/>
                <a:gd name="T160" fmla="+- 0 12372 12372"/>
                <a:gd name="T161" fmla="*/ T160 w 905"/>
                <a:gd name="T162" fmla="+- 0 3897 3445"/>
                <a:gd name="T163" fmla="*/ 3897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9"/>
                  </a:lnTo>
                  <a:lnTo>
                    <a:pt x="23" y="309"/>
                  </a:lnTo>
                  <a:lnTo>
                    <a:pt x="51" y="244"/>
                  </a:lnTo>
                  <a:lnTo>
                    <a:pt x="88" y="185"/>
                  </a:lnTo>
                  <a:lnTo>
                    <a:pt x="133" y="132"/>
                  </a:lnTo>
                  <a:lnTo>
                    <a:pt x="185" y="87"/>
                  </a:lnTo>
                  <a:lnTo>
                    <a:pt x="245" y="51"/>
                  </a:lnTo>
                  <a:lnTo>
                    <a:pt x="310" y="23"/>
                  </a:lnTo>
                  <a:lnTo>
                    <a:pt x="379" y="6"/>
                  </a:lnTo>
                  <a:lnTo>
                    <a:pt x="452" y="0"/>
                  </a:lnTo>
                  <a:lnTo>
                    <a:pt x="526" y="6"/>
                  </a:lnTo>
                  <a:lnTo>
                    <a:pt x="595" y="23"/>
                  </a:lnTo>
                  <a:lnTo>
                    <a:pt x="660" y="51"/>
                  </a:lnTo>
                  <a:lnTo>
                    <a:pt x="719" y="87"/>
                  </a:lnTo>
                  <a:lnTo>
                    <a:pt x="772" y="132"/>
                  </a:lnTo>
                  <a:lnTo>
                    <a:pt x="817" y="185"/>
                  </a:lnTo>
                  <a:lnTo>
                    <a:pt x="854" y="244"/>
                  </a:lnTo>
                  <a:lnTo>
                    <a:pt x="882" y="309"/>
                  </a:lnTo>
                  <a:lnTo>
                    <a:pt x="899" y="379"/>
                  </a:lnTo>
                  <a:lnTo>
                    <a:pt x="905" y="452"/>
                  </a:lnTo>
                  <a:lnTo>
                    <a:pt x="899" y="526"/>
                  </a:lnTo>
                  <a:lnTo>
                    <a:pt x="882" y="595"/>
                  </a:lnTo>
                  <a:lnTo>
                    <a:pt x="854" y="660"/>
                  </a:lnTo>
                  <a:lnTo>
                    <a:pt x="817" y="719"/>
                  </a:lnTo>
                  <a:lnTo>
                    <a:pt x="772" y="772"/>
                  </a:lnTo>
                  <a:lnTo>
                    <a:pt x="719" y="817"/>
                  </a:lnTo>
                  <a:lnTo>
                    <a:pt x="660" y="854"/>
                  </a:lnTo>
                  <a:lnTo>
                    <a:pt x="595" y="881"/>
                  </a:lnTo>
                  <a:lnTo>
                    <a:pt x="526" y="898"/>
                  </a:lnTo>
                  <a:lnTo>
                    <a:pt x="452" y="904"/>
                  </a:lnTo>
                  <a:lnTo>
                    <a:pt x="379" y="898"/>
                  </a:lnTo>
                  <a:lnTo>
                    <a:pt x="310" y="881"/>
                  </a:lnTo>
                  <a:lnTo>
                    <a:pt x="245" y="854"/>
                  </a:lnTo>
                  <a:lnTo>
                    <a:pt x="185" y="817"/>
                  </a:lnTo>
                  <a:lnTo>
                    <a:pt x="133" y="772"/>
                  </a:lnTo>
                  <a:lnTo>
                    <a:pt x="88" y="719"/>
                  </a:lnTo>
                  <a:lnTo>
                    <a:pt x="51" y="660"/>
                  </a:lnTo>
                  <a:lnTo>
                    <a:pt x="23" y="595"/>
                  </a:lnTo>
                  <a:lnTo>
                    <a:pt x="6" y="526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81B85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70" name="Picture 98">
              <a:extLst>
                <a:ext uri="{FF2B5EF4-FFF2-40B4-BE49-F238E27FC236}">
                  <a16:creationId xmlns:a16="http://schemas.microsoft.com/office/drawing/2014/main" id="{B6D759E3-548A-4865-9C02-66D5086DD6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" y="3536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Freeform 97">
              <a:extLst>
                <a:ext uri="{FF2B5EF4-FFF2-40B4-BE49-F238E27FC236}">
                  <a16:creationId xmlns:a16="http://schemas.microsoft.com/office/drawing/2014/main" id="{BFDCDFA6-A0BE-45AE-851F-24CF0F225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0" y="3536"/>
              <a:ext cx="905" cy="905"/>
            </a:xfrm>
            <a:custGeom>
              <a:avLst/>
              <a:gdLst>
                <a:gd name="T0" fmla="+- 0 5511 5511"/>
                <a:gd name="T1" fmla="*/ T0 w 905"/>
                <a:gd name="T2" fmla="+- 0 3988 3536"/>
                <a:gd name="T3" fmla="*/ 3988 h 905"/>
                <a:gd name="T4" fmla="+- 0 5517 5511"/>
                <a:gd name="T5" fmla="*/ T4 w 905"/>
                <a:gd name="T6" fmla="+- 0 3915 3536"/>
                <a:gd name="T7" fmla="*/ 3915 h 905"/>
                <a:gd name="T8" fmla="+- 0 5534 5511"/>
                <a:gd name="T9" fmla="*/ T8 w 905"/>
                <a:gd name="T10" fmla="+- 0 3845 3536"/>
                <a:gd name="T11" fmla="*/ 3845 h 905"/>
                <a:gd name="T12" fmla="+- 0 5561 5511"/>
                <a:gd name="T13" fmla="*/ T12 w 905"/>
                <a:gd name="T14" fmla="+- 0 3781 3536"/>
                <a:gd name="T15" fmla="*/ 3781 h 905"/>
                <a:gd name="T16" fmla="+- 0 5598 5511"/>
                <a:gd name="T17" fmla="*/ T16 w 905"/>
                <a:gd name="T18" fmla="+- 0 3721 3536"/>
                <a:gd name="T19" fmla="*/ 3721 h 905"/>
                <a:gd name="T20" fmla="+- 0 5643 5511"/>
                <a:gd name="T21" fmla="*/ T20 w 905"/>
                <a:gd name="T22" fmla="+- 0 3669 3536"/>
                <a:gd name="T23" fmla="*/ 3669 h 905"/>
                <a:gd name="T24" fmla="+- 0 5696 5511"/>
                <a:gd name="T25" fmla="*/ T24 w 905"/>
                <a:gd name="T26" fmla="+- 0 3624 3536"/>
                <a:gd name="T27" fmla="*/ 3624 h 905"/>
                <a:gd name="T28" fmla="+- 0 5755 5511"/>
                <a:gd name="T29" fmla="*/ T28 w 905"/>
                <a:gd name="T30" fmla="+- 0 3587 3536"/>
                <a:gd name="T31" fmla="*/ 3587 h 905"/>
                <a:gd name="T32" fmla="+- 0 5820 5511"/>
                <a:gd name="T33" fmla="*/ T32 w 905"/>
                <a:gd name="T34" fmla="+- 0 3559 3536"/>
                <a:gd name="T35" fmla="*/ 3559 h 905"/>
                <a:gd name="T36" fmla="+- 0 5890 5511"/>
                <a:gd name="T37" fmla="*/ T36 w 905"/>
                <a:gd name="T38" fmla="+- 0 3542 3536"/>
                <a:gd name="T39" fmla="*/ 3542 h 905"/>
                <a:gd name="T40" fmla="+- 0 5963 5511"/>
                <a:gd name="T41" fmla="*/ T40 w 905"/>
                <a:gd name="T42" fmla="+- 0 3536 3536"/>
                <a:gd name="T43" fmla="*/ 3536 h 905"/>
                <a:gd name="T44" fmla="+- 0 6036 5511"/>
                <a:gd name="T45" fmla="*/ T44 w 905"/>
                <a:gd name="T46" fmla="+- 0 3542 3536"/>
                <a:gd name="T47" fmla="*/ 3542 h 905"/>
                <a:gd name="T48" fmla="+- 0 6106 5511"/>
                <a:gd name="T49" fmla="*/ T48 w 905"/>
                <a:gd name="T50" fmla="+- 0 3559 3536"/>
                <a:gd name="T51" fmla="*/ 3559 h 905"/>
                <a:gd name="T52" fmla="+- 0 6171 5511"/>
                <a:gd name="T53" fmla="*/ T52 w 905"/>
                <a:gd name="T54" fmla="+- 0 3587 3536"/>
                <a:gd name="T55" fmla="*/ 3587 h 905"/>
                <a:gd name="T56" fmla="+- 0 6230 5511"/>
                <a:gd name="T57" fmla="*/ T56 w 905"/>
                <a:gd name="T58" fmla="+- 0 3624 3536"/>
                <a:gd name="T59" fmla="*/ 3624 h 905"/>
                <a:gd name="T60" fmla="+- 0 6283 5511"/>
                <a:gd name="T61" fmla="*/ T60 w 905"/>
                <a:gd name="T62" fmla="+- 0 3669 3536"/>
                <a:gd name="T63" fmla="*/ 3669 h 905"/>
                <a:gd name="T64" fmla="+- 0 6328 5511"/>
                <a:gd name="T65" fmla="*/ T64 w 905"/>
                <a:gd name="T66" fmla="+- 0 3721 3536"/>
                <a:gd name="T67" fmla="*/ 3721 h 905"/>
                <a:gd name="T68" fmla="+- 0 6365 5511"/>
                <a:gd name="T69" fmla="*/ T68 w 905"/>
                <a:gd name="T70" fmla="+- 0 3781 3536"/>
                <a:gd name="T71" fmla="*/ 3781 h 905"/>
                <a:gd name="T72" fmla="+- 0 6392 5511"/>
                <a:gd name="T73" fmla="*/ T72 w 905"/>
                <a:gd name="T74" fmla="+- 0 3845 3536"/>
                <a:gd name="T75" fmla="*/ 3845 h 905"/>
                <a:gd name="T76" fmla="+- 0 6409 5511"/>
                <a:gd name="T77" fmla="*/ T76 w 905"/>
                <a:gd name="T78" fmla="+- 0 3915 3536"/>
                <a:gd name="T79" fmla="*/ 3915 h 905"/>
                <a:gd name="T80" fmla="+- 0 6415 5511"/>
                <a:gd name="T81" fmla="*/ T80 w 905"/>
                <a:gd name="T82" fmla="+- 0 3988 3536"/>
                <a:gd name="T83" fmla="*/ 3988 h 905"/>
                <a:gd name="T84" fmla="+- 0 6409 5511"/>
                <a:gd name="T85" fmla="*/ T84 w 905"/>
                <a:gd name="T86" fmla="+- 0 4062 3536"/>
                <a:gd name="T87" fmla="*/ 4062 h 905"/>
                <a:gd name="T88" fmla="+- 0 6392 5511"/>
                <a:gd name="T89" fmla="*/ T88 w 905"/>
                <a:gd name="T90" fmla="+- 0 4131 3536"/>
                <a:gd name="T91" fmla="*/ 4131 h 905"/>
                <a:gd name="T92" fmla="+- 0 6365 5511"/>
                <a:gd name="T93" fmla="*/ T92 w 905"/>
                <a:gd name="T94" fmla="+- 0 4196 3536"/>
                <a:gd name="T95" fmla="*/ 4196 h 905"/>
                <a:gd name="T96" fmla="+- 0 6328 5511"/>
                <a:gd name="T97" fmla="*/ T96 w 905"/>
                <a:gd name="T98" fmla="+- 0 4255 3536"/>
                <a:gd name="T99" fmla="*/ 4255 h 905"/>
                <a:gd name="T100" fmla="+- 0 6283 5511"/>
                <a:gd name="T101" fmla="*/ T100 w 905"/>
                <a:gd name="T102" fmla="+- 0 4308 3536"/>
                <a:gd name="T103" fmla="*/ 4308 h 905"/>
                <a:gd name="T104" fmla="+- 0 6230 5511"/>
                <a:gd name="T105" fmla="*/ T104 w 905"/>
                <a:gd name="T106" fmla="+- 0 4353 3536"/>
                <a:gd name="T107" fmla="*/ 4353 h 905"/>
                <a:gd name="T108" fmla="+- 0 6171 5511"/>
                <a:gd name="T109" fmla="*/ T108 w 905"/>
                <a:gd name="T110" fmla="+- 0 4390 3536"/>
                <a:gd name="T111" fmla="*/ 4390 h 905"/>
                <a:gd name="T112" fmla="+- 0 6106 5511"/>
                <a:gd name="T113" fmla="*/ T112 w 905"/>
                <a:gd name="T114" fmla="+- 0 4417 3536"/>
                <a:gd name="T115" fmla="*/ 4417 h 905"/>
                <a:gd name="T116" fmla="+- 0 6036 5511"/>
                <a:gd name="T117" fmla="*/ T116 w 905"/>
                <a:gd name="T118" fmla="+- 0 4435 3536"/>
                <a:gd name="T119" fmla="*/ 4435 h 905"/>
                <a:gd name="T120" fmla="+- 0 5963 5511"/>
                <a:gd name="T121" fmla="*/ T120 w 905"/>
                <a:gd name="T122" fmla="+- 0 4440 3536"/>
                <a:gd name="T123" fmla="*/ 4440 h 905"/>
                <a:gd name="T124" fmla="+- 0 5890 5511"/>
                <a:gd name="T125" fmla="*/ T124 w 905"/>
                <a:gd name="T126" fmla="+- 0 4435 3536"/>
                <a:gd name="T127" fmla="*/ 4435 h 905"/>
                <a:gd name="T128" fmla="+- 0 5820 5511"/>
                <a:gd name="T129" fmla="*/ T128 w 905"/>
                <a:gd name="T130" fmla="+- 0 4417 3536"/>
                <a:gd name="T131" fmla="*/ 4417 h 905"/>
                <a:gd name="T132" fmla="+- 0 5755 5511"/>
                <a:gd name="T133" fmla="*/ T132 w 905"/>
                <a:gd name="T134" fmla="+- 0 4390 3536"/>
                <a:gd name="T135" fmla="*/ 4390 h 905"/>
                <a:gd name="T136" fmla="+- 0 5696 5511"/>
                <a:gd name="T137" fmla="*/ T136 w 905"/>
                <a:gd name="T138" fmla="+- 0 4353 3536"/>
                <a:gd name="T139" fmla="*/ 4353 h 905"/>
                <a:gd name="T140" fmla="+- 0 5643 5511"/>
                <a:gd name="T141" fmla="*/ T140 w 905"/>
                <a:gd name="T142" fmla="+- 0 4308 3536"/>
                <a:gd name="T143" fmla="*/ 4308 h 905"/>
                <a:gd name="T144" fmla="+- 0 5598 5511"/>
                <a:gd name="T145" fmla="*/ T144 w 905"/>
                <a:gd name="T146" fmla="+- 0 4255 3536"/>
                <a:gd name="T147" fmla="*/ 4255 h 905"/>
                <a:gd name="T148" fmla="+- 0 5561 5511"/>
                <a:gd name="T149" fmla="*/ T148 w 905"/>
                <a:gd name="T150" fmla="+- 0 4196 3536"/>
                <a:gd name="T151" fmla="*/ 4196 h 905"/>
                <a:gd name="T152" fmla="+- 0 5534 5511"/>
                <a:gd name="T153" fmla="*/ T152 w 905"/>
                <a:gd name="T154" fmla="+- 0 4131 3536"/>
                <a:gd name="T155" fmla="*/ 4131 h 905"/>
                <a:gd name="T156" fmla="+- 0 5517 5511"/>
                <a:gd name="T157" fmla="*/ T156 w 905"/>
                <a:gd name="T158" fmla="+- 0 4062 3536"/>
                <a:gd name="T159" fmla="*/ 4062 h 905"/>
                <a:gd name="T160" fmla="+- 0 5511 5511"/>
                <a:gd name="T161" fmla="*/ T160 w 905"/>
                <a:gd name="T162" fmla="+- 0 3988 3536"/>
                <a:gd name="T163" fmla="*/ 3988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9"/>
                  </a:lnTo>
                  <a:lnTo>
                    <a:pt x="23" y="309"/>
                  </a:lnTo>
                  <a:lnTo>
                    <a:pt x="50" y="245"/>
                  </a:lnTo>
                  <a:lnTo>
                    <a:pt x="87" y="185"/>
                  </a:lnTo>
                  <a:lnTo>
                    <a:pt x="132" y="133"/>
                  </a:lnTo>
                  <a:lnTo>
                    <a:pt x="185" y="88"/>
                  </a:lnTo>
                  <a:lnTo>
                    <a:pt x="244" y="51"/>
                  </a:lnTo>
                  <a:lnTo>
                    <a:pt x="309" y="23"/>
                  </a:lnTo>
                  <a:lnTo>
                    <a:pt x="379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60" y="51"/>
                  </a:lnTo>
                  <a:lnTo>
                    <a:pt x="719" y="88"/>
                  </a:lnTo>
                  <a:lnTo>
                    <a:pt x="772" y="133"/>
                  </a:lnTo>
                  <a:lnTo>
                    <a:pt x="817" y="185"/>
                  </a:lnTo>
                  <a:lnTo>
                    <a:pt x="854" y="245"/>
                  </a:lnTo>
                  <a:lnTo>
                    <a:pt x="881" y="309"/>
                  </a:lnTo>
                  <a:lnTo>
                    <a:pt x="898" y="379"/>
                  </a:lnTo>
                  <a:lnTo>
                    <a:pt x="904" y="452"/>
                  </a:lnTo>
                  <a:lnTo>
                    <a:pt x="898" y="526"/>
                  </a:lnTo>
                  <a:lnTo>
                    <a:pt x="881" y="595"/>
                  </a:lnTo>
                  <a:lnTo>
                    <a:pt x="854" y="660"/>
                  </a:lnTo>
                  <a:lnTo>
                    <a:pt x="817" y="719"/>
                  </a:lnTo>
                  <a:lnTo>
                    <a:pt x="772" y="772"/>
                  </a:lnTo>
                  <a:lnTo>
                    <a:pt x="719" y="817"/>
                  </a:lnTo>
                  <a:lnTo>
                    <a:pt x="660" y="854"/>
                  </a:lnTo>
                  <a:lnTo>
                    <a:pt x="595" y="881"/>
                  </a:lnTo>
                  <a:lnTo>
                    <a:pt x="525" y="899"/>
                  </a:lnTo>
                  <a:lnTo>
                    <a:pt x="452" y="904"/>
                  </a:lnTo>
                  <a:lnTo>
                    <a:pt x="379" y="899"/>
                  </a:lnTo>
                  <a:lnTo>
                    <a:pt x="309" y="881"/>
                  </a:lnTo>
                  <a:lnTo>
                    <a:pt x="244" y="854"/>
                  </a:lnTo>
                  <a:lnTo>
                    <a:pt x="185" y="817"/>
                  </a:lnTo>
                  <a:lnTo>
                    <a:pt x="132" y="772"/>
                  </a:lnTo>
                  <a:lnTo>
                    <a:pt x="87" y="719"/>
                  </a:lnTo>
                  <a:lnTo>
                    <a:pt x="50" y="660"/>
                  </a:lnTo>
                  <a:lnTo>
                    <a:pt x="23" y="595"/>
                  </a:lnTo>
                  <a:lnTo>
                    <a:pt x="6" y="526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6CACD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68" name="Picture 96">
              <a:extLst>
                <a:ext uri="{FF2B5EF4-FFF2-40B4-BE49-F238E27FC236}">
                  <a16:creationId xmlns:a16="http://schemas.microsoft.com/office/drawing/2014/main" id="{F1FE4014-24E6-4892-AA61-5985465F02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3" y="5973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Freeform 95">
              <a:extLst>
                <a:ext uri="{FF2B5EF4-FFF2-40B4-BE49-F238E27FC236}">
                  <a16:creationId xmlns:a16="http://schemas.microsoft.com/office/drawing/2014/main" id="{2E57EFB7-C906-4073-BC71-1BECF5090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3" y="5973"/>
              <a:ext cx="905" cy="905"/>
            </a:xfrm>
            <a:custGeom>
              <a:avLst/>
              <a:gdLst>
                <a:gd name="T0" fmla="+- 0 5493 5493"/>
                <a:gd name="T1" fmla="*/ T0 w 905"/>
                <a:gd name="T2" fmla="+- 0 6426 5974"/>
                <a:gd name="T3" fmla="*/ 6426 h 905"/>
                <a:gd name="T4" fmla="+- 0 5499 5493"/>
                <a:gd name="T5" fmla="*/ T4 w 905"/>
                <a:gd name="T6" fmla="+- 0 6352 5974"/>
                <a:gd name="T7" fmla="*/ 6352 h 905"/>
                <a:gd name="T8" fmla="+- 0 5516 5493"/>
                <a:gd name="T9" fmla="*/ T8 w 905"/>
                <a:gd name="T10" fmla="+- 0 6283 5974"/>
                <a:gd name="T11" fmla="*/ 6283 h 905"/>
                <a:gd name="T12" fmla="+- 0 5543 5493"/>
                <a:gd name="T13" fmla="*/ T12 w 905"/>
                <a:gd name="T14" fmla="+- 0 6218 5974"/>
                <a:gd name="T15" fmla="*/ 6218 h 905"/>
                <a:gd name="T16" fmla="+- 0 5580 5493"/>
                <a:gd name="T17" fmla="*/ T16 w 905"/>
                <a:gd name="T18" fmla="+- 0 6159 5974"/>
                <a:gd name="T19" fmla="*/ 6159 h 905"/>
                <a:gd name="T20" fmla="+- 0 5625 5493"/>
                <a:gd name="T21" fmla="*/ T20 w 905"/>
                <a:gd name="T22" fmla="+- 0 6106 5974"/>
                <a:gd name="T23" fmla="*/ 6106 h 905"/>
                <a:gd name="T24" fmla="+- 0 5678 5493"/>
                <a:gd name="T25" fmla="*/ T24 w 905"/>
                <a:gd name="T26" fmla="+- 0 6061 5974"/>
                <a:gd name="T27" fmla="*/ 6061 h 905"/>
                <a:gd name="T28" fmla="+- 0 5737 5493"/>
                <a:gd name="T29" fmla="*/ T28 w 905"/>
                <a:gd name="T30" fmla="+- 0 6024 5974"/>
                <a:gd name="T31" fmla="*/ 6024 h 905"/>
                <a:gd name="T32" fmla="+- 0 5802 5493"/>
                <a:gd name="T33" fmla="*/ T32 w 905"/>
                <a:gd name="T34" fmla="+- 0 5997 5974"/>
                <a:gd name="T35" fmla="*/ 5997 h 905"/>
                <a:gd name="T36" fmla="+- 0 5872 5493"/>
                <a:gd name="T37" fmla="*/ T36 w 905"/>
                <a:gd name="T38" fmla="+- 0 5980 5974"/>
                <a:gd name="T39" fmla="*/ 5980 h 905"/>
                <a:gd name="T40" fmla="+- 0 5945 5493"/>
                <a:gd name="T41" fmla="*/ T40 w 905"/>
                <a:gd name="T42" fmla="+- 0 5974 5974"/>
                <a:gd name="T43" fmla="*/ 5974 h 905"/>
                <a:gd name="T44" fmla="+- 0 6018 5493"/>
                <a:gd name="T45" fmla="*/ T44 w 905"/>
                <a:gd name="T46" fmla="+- 0 5980 5974"/>
                <a:gd name="T47" fmla="*/ 5980 h 905"/>
                <a:gd name="T48" fmla="+- 0 6088 5493"/>
                <a:gd name="T49" fmla="*/ T48 w 905"/>
                <a:gd name="T50" fmla="+- 0 5997 5974"/>
                <a:gd name="T51" fmla="*/ 5997 h 905"/>
                <a:gd name="T52" fmla="+- 0 6153 5493"/>
                <a:gd name="T53" fmla="*/ T52 w 905"/>
                <a:gd name="T54" fmla="+- 0 6024 5974"/>
                <a:gd name="T55" fmla="*/ 6024 h 905"/>
                <a:gd name="T56" fmla="+- 0 6212 5493"/>
                <a:gd name="T57" fmla="*/ T56 w 905"/>
                <a:gd name="T58" fmla="+- 0 6061 5974"/>
                <a:gd name="T59" fmla="*/ 6061 h 905"/>
                <a:gd name="T60" fmla="+- 0 6265 5493"/>
                <a:gd name="T61" fmla="*/ T60 w 905"/>
                <a:gd name="T62" fmla="+- 0 6106 5974"/>
                <a:gd name="T63" fmla="*/ 6106 h 905"/>
                <a:gd name="T64" fmla="+- 0 6310 5493"/>
                <a:gd name="T65" fmla="*/ T64 w 905"/>
                <a:gd name="T66" fmla="+- 0 6159 5974"/>
                <a:gd name="T67" fmla="*/ 6159 h 905"/>
                <a:gd name="T68" fmla="+- 0 6347 5493"/>
                <a:gd name="T69" fmla="*/ T68 w 905"/>
                <a:gd name="T70" fmla="+- 0 6218 5974"/>
                <a:gd name="T71" fmla="*/ 6218 h 905"/>
                <a:gd name="T72" fmla="+- 0 6374 5493"/>
                <a:gd name="T73" fmla="*/ T72 w 905"/>
                <a:gd name="T74" fmla="+- 0 6283 5974"/>
                <a:gd name="T75" fmla="*/ 6283 h 905"/>
                <a:gd name="T76" fmla="+- 0 6391 5493"/>
                <a:gd name="T77" fmla="*/ T76 w 905"/>
                <a:gd name="T78" fmla="+- 0 6352 5974"/>
                <a:gd name="T79" fmla="*/ 6352 h 905"/>
                <a:gd name="T80" fmla="+- 0 6397 5493"/>
                <a:gd name="T81" fmla="*/ T80 w 905"/>
                <a:gd name="T82" fmla="+- 0 6426 5974"/>
                <a:gd name="T83" fmla="*/ 6426 h 905"/>
                <a:gd name="T84" fmla="+- 0 6391 5493"/>
                <a:gd name="T85" fmla="*/ T84 w 905"/>
                <a:gd name="T86" fmla="+- 0 6499 5974"/>
                <a:gd name="T87" fmla="*/ 6499 h 905"/>
                <a:gd name="T88" fmla="+- 0 6374 5493"/>
                <a:gd name="T89" fmla="*/ T88 w 905"/>
                <a:gd name="T90" fmla="+- 0 6569 5974"/>
                <a:gd name="T91" fmla="*/ 6569 h 905"/>
                <a:gd name="T92" fmla="+- 0 6347 5493"/>
                <a:gd name="T93" fmla="*/ T92 w 905"/>
                <a:gd name="T94" fmla="+- 0 6633 5974"/>
                <a:gd name="T95" fmla="*/ 6633 h 905"/>
                <a:gd name="T96" fmla="+- 0 6310 5493"/>
                <a:gd name="T97" fmla="*/ T96 w 905"/>
                <a:gd name="T98" fmla="+- 0 6693 5974"/>
                <a:gd name="T99" fmla="*/ 6693 h 905"/>
                <a:gd name="T100" fmla="+- 0 6265 5493"/>
                <a:gd name="T101" fmla="*/ T100 w 905"/>
                <a:gd name="T102" fmla="+- 0 6745 5974"/>
                <a:gd name="T103" fmla="*/ 6745 h 905"/>
                <a:gd name="T104" fmla="+- 0 6212 5493"/>
                <a:gd name="T105" fmla="*/ T104 w 905"/>
                <a:gd name="T106" fmla="+- 0 6791 5974"/>
                <a:gd name="T107" fmla="*/ 6791 h 905"/>
                <a:gd name="T108" fmla="+- 0 6153 5493"/>
                <a:gd name="T109" fmla="*/ T108 w 905"/>
                <a:gd name="T110" fmla="+- 0 6827 5974"/>
                <a:gd name="T111" fmla="*/ 6827 h 905"/>
                <a:gd name="T112" fmla="+- 0 6088 5493"/>
                <a:gd name="T113" fmla="*/ T112 w 905"/>
                <a:gd name="T114" fmla="+- 0 6855 5974"/>
                <a:gd name="T115" fmla="*/ 6855 h 905"/>
                <a:gd name="T116" fmla="+- 0 6018 5493"/>
                <a:gd name="T117" fmla="*/ T116 w 905"/>
                <a:gd name="T118" fmla="+- 0 6872 5974"/>
                <a:gd name="T119" fmla="*/ 6872 h 905"/>
                <a:gd name="T120" fmla="+- 0 5945 5493"/>
                <a:gd name="T121" fmla="*/ T120 w 905"/>
                <a:gd name="T122" fmla="+- 0 6878 5974"/>
                <a:gd name="T123" fmla="*/ 6878 h 905"/>
                <a:gd name="T124" fmla="+- 0 5872 5493"/>
                <a:gd name="T125" fmla="*/ T124 w 905"/>
                <a:gd name="T126" fmla="+- 0 6872 5974"/>
                <a:gd name="T127" fmla="*/ 6872 h 905"/>
                <a:gd name="T128" fmla="+- 0 5802 5493"/>
                <a:gd name="T129" fmla="*/ T128 w 905"/>
                <a:gd name="T130" fmla="+- 0 6855 5974"/>
                <a:gd name="T131" fmla="*/ 6855 h 905"/>
                <a:gd name="T132" fmla="+- 0 5737 5493"/>
                <a:gd name="T133" fmla="*/ T132 w 905"/>
                <a:gd name="T134" fmla="+- 0 6827 5974"/>
                <a:gd name="T135" fmla="*/ 6827 h 905"/>
                <a:gd name="T136" fmla="+- 0 5678 5493"/>
                <a:gd name="T137" fmla="*/ T136 w 905"/>
                <a:gd name="T138" fmla="+- 0 6791 5974"/>
                <a:gd name="T139" fmla="*/ 6791 h 905"/>
                <a:gd name="T140" fmla="+- 0 5625 5493"/>
                <a:gd name="T141" fmla="*/ T140 w 905"/>
                <a:gd name="T142" fmla="+- 0 6745 5974"/>
                <a:gd name="T143" fmla="*/ 6745 h 905"/>
                <a:gd name="T144" fmla="+- 0 5580 5493"/>
                <a:gd name="T145" fmla="*/ T144 w 905"/>
                <a:gd name="T146" fmla="+- 0 6693 5974"/>
                <a:gd name="T147" fmla="*/ 6693 h 905"/>
                <a:gd name="T148" fmla="+- 0 5543 5493"/>
                <a:gd name="T149" fmla="*/ T148 w 905"/>
                <a:gd name="T150" fmla="+- 0 6633 5974"/>
                <a:gd name="T151" fmla="*/ 6633 h 905"/>
                <a:gd name="T152" fmla="+- 0 5516 5493"/>
                <a:gd name="T153" fmla="*/ T152 w 905"/>
                <a:gd name="T154" fmla="+- 0 6569 5974"/>
                <a:gd name="T155" fmla="*/ 6569 h 905"/>
                <a:gd name="T156" fmla="+- 0 5499 5493"/>
                <a:gd name="T157" fmla="*/ T156 w 905"/>
                <a:gd name="T158" fmla="+- 0 6499 5974"/>
                <a:gd name="T159" fmla="*/ 6499 h 905"/>
                <a:gd name="T160" fmla="+- 0 5493 5493"/>
                <a:gd name="T161" fmla="*/ T160 w 905"/>
                <a:gd name="T162" fmla="+- 0 6426 5974"/>
                <a:gd name="T163" fmla="*/ 6426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8"/>
                  </a:lnTo>
                  <a:lnTo>
                    <a:pt x="23" y="309"/>
                  </a:lnTo>
                  <a:lnTo>
                    <a:pt x="50" y="244"/>
                  </a:lnTo>
                  <a:lnTo>
                    <a:pt x="87" y="185"/>
                  </a:lnTo>
                  <a:lnTo>
                    <a:pt x="132" y="132"/>
                  </a:lnTo>
                  <a:lnTo>
                    <a:pt x="185" y="87"/>
                  </a:lnTo>
                  <a:lnTo>
                    <a:pt x="244" y="50"/>
                  </a:lnTo>
                  <a:lnTo>
                    <a:pt x="309" y="23"/>
                  </a:lnTo>
                  <a:lnTo>
                    <a:pt x="379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60" y="50"/>
                  </a:lnTo>
                  <a:lnTo>
                    <a:pt x="719" y="87"/>
                  </a:lnTo>
                  <a:lnTo>
                    <a:pt x="772" y="132"/>
                  </a:lnTo>
                  <a:lnTo>
                    <a:pt x="817" y="185"/>
                  </a:lnTo>
                  <a:lnTo>
                    <a:pt x="854" y="244"/>
                  </a:lnTo>
                  <a:lnTo>
                    <a:pt x="881" y="309"/>
                  </a:lnTo>
                  <a:lnTo>
                    <a:pt x="898" y="378"/>
                  </a:lnTo>
                  <a:lnTo>
                    <a:pt x="904" y="452"/>
                  </a:lnTo>
                  <a:lnTo>
                    <a:pt x="898" y="525"/>
                  </a:lnTo>
                  <a:lnTo>
                    <a:pt x="881" y="595"/>
                  </a:lnTo>
                  <a:lnTo>
                    <a:pt x="854" y="659"/>
                  </a:lnTo>
                  <a:lnTo>
                    <a:pt x="817" y="719"/>
                  </a:lnTo>
                  <a:lnTo>
                    <a:pt x="772" y="771"/>
                  </a:lnTo>
                  <a:lnTo>
                    <a:pt x="719" y="817"/>
                  </a:lnTo>
                  <a:lnTo>
                    <a:pt x="660" y="853"/>
                  </a:lnTo>
                  <a:lnTo>
                    <a:pt x="595" y="881"/>
                  </a:lnTo>
                  <a:lnTo>
                    <a:pt x="525" y="898"/>
                  </a:lnTo>
                  <a:lnTo>
                    <a:pt x="452" y="904"/>
                  </a:lnTo>
                  <a:lnTo>
                    <a:pt x="379" y="898"/>
                  </a:lnTo>
                  <a:lnTo>
                    <a:pt x="309" y="881"/>
                  </a:lnTo>
                  <a:lnTo>
                    <a:pt x="244" y="853"/>
                  </a:lnTo>
                  <a:lnTo>
                    <a:pt x="185" y="817"/>
                  </a:lnTo>
                  <a:lnTo>
                    <a:pt x="132" y="771"/>
                  </a:lnTo>
                  <a:lnTo>
                    <a:pt x="87" y="719"/>
                  </a:lnTo>
                  <a:lnTo>
                    <a:pt x="50" y="659"/>
                  </a:lnTo>
                  <a:lnTo>
                    <a:pt x="23" y="595"/>
                  </a:lnTo>
                  <a:lnTo>
                    <a:pt x="6" y="525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6CACD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94">
              <a:extLst>
                <a:ext uri="{FF2B5EF4-FFF2-40B4-BE49-F238E27FC236}">
                  <a16:creationId xmlns:a16="http://schemas.microsoft.com/office/drawing/2014/main" id="{C6FA9686-D377-467E-B976-6AB7E14F1A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66" y="6544"/>
              <a:ext cx="2451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3">
              <a:extLst>
                <a:ext uri="{FF2B5EF4-FFF2-40B4-BE49-F238E27FC236}">
                  <a16:creationId xmlns:a16="http://schemas.microsoft.com/office/drawing/2014/main" id="{3E5FC5C8-004D-44B3-AB6B-E113758C39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8" y="4047"/>
              <a:ext cx="128" cy="128"/>
            </a:xfrm>
            <a:custGeom>
              <a:avLst/>
              <a:gdLst>
                <a:gd name="T0" fmla="+- 0 5446 5318"/>
                <a:gd name="T1" fmla="*/ T0 w 128"/>
                <a:gd name="T2" fmla="+- 0 4047 4047"/>
                <a:gd name="T3" fmla="*/ 4047 h 128"/>
                <a:gd name="T4" fmla="+- 0 5318 5318"/>
                <a:gd name="T5" fmla="*/ T4 w 128"/>
                <a:gd name="T6" fmla="+- 0 4090 4047"/>
                <a:gd name="T7" fmla="*/ 4090 h 128"/>
                <a:gd name="T8" fmla="+- 0 5404 5318"/>
                <a:gd name="T9" fmla="*/ T8 w 128"/>
                <a:gd name="T10" fmla="+- 0 4175 4047"/>
                <a:gd name="T11" fmla="*/ 4175 h 128"/>
                <a:gd name="T12" fmla="+- 0 5446 5318"/>
                <a:gd name="T13" fmla="*/ T12 w 128"/>
                <a:gd name="T14" fmla="+- 0 4047 4047"/>
                <a:gd name="T15" fmla="*/ 4047 h 12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8" h="128">
                  <a:moveTo>
                    <a:pt x="128" y="0"/>
                  </a:moveTo>
                  <a:lnTo>
                    <a:pt x="0" y="43"/>
                  </a:lnTo>
                  <a:lnTo>
                    <a:pt x="86" y="128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92">
              <a:extLst>
                <a:ext uri="{FF2B5EF4-FFF2-40B4-BE49-F238E27FC236}">
                  <a16:creationId xmlns:a16="http://schemas.microsoft.com/office/drawing/2014/main" id="{DE251448-267E-4AFB-8961-3F3E1C753D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0" y="3971"/>
              <a:ext cx="2411" cy="250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91">
              <a:extLst>
                <a:ext uri="{FF2B5EF4-FFF2-40B4-BE49-F238E27FC236}">
                  <a16:creationId xmlns:a16="http://schemas.microsoft.com/office/drawing/2014/main" id="{3FAD1B91-9D77-49A3-B9B6-34D43DB41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2" y="6376"/>
              <a:ext cx="127" cy="129"/>
            </a:xfrm>
            <a:custGeom>
              <a:avLst/>
              <a:gdLst>
                <a:gd name="T0" fmla="+- 0 5419 5332"/>
                <a:gd name="T1" fmla="*/ T0 w 127"/>
                <a:gd name="T2" fmla="+- 0 6377 6377"/>
                <a:gd name="T3" fmla="*/ 6377 h 129"/>
                <a:gd name="T4" fmla="+- 0 5332 5332"/>
                <a:gd name="T5" fmla="*/ T4 w 127"/>
                <a:gd name="T6" fmla="+- 0 6460 6377"/>
                <a:gd name="T7" fmla="*/ 6460 h 129"/>
                <a:gd name="T8" fmla="+- 0 5459 5332"/>
                <a:gd name="T9" fmla="*/ T8 w 127"/>
                <a:gd name="T10" fmla="+- 0 6505 6377"/>
                <a:gd name="T11" fmla="*/ 6505 h 129"/>
                <a:gd name="T12" fmla="+- 0 5419 5332"/>
                <a:gd name="T13" fmla="*/ T12 w 127"/>
                <a:gd name="T14" fmla="+- 0 6377 6377"/>
                <a:gd name="T15" fmla="*/ 6377 h 12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7" h="129">
                  <a:moveTo>
                    <a:pt x="87" y="0"/>
                  </a:moveTo>
                  <a:lnTo>
                    <a:pt x="0" y="83"/>
                  </a:lnTo>
                  <a:lnTo>
                    <a:pt x="127" y="128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90">
              <a:extLst>
                <a:ext uri="{FF2B5EF4-FFF2-40B4-BE49-F238E27FC236}">
                  <a16:creationId xmlns:a16="http://schemas.microsoft.com/office/drawing/2014/main" id="{7D374326-4B0E-4D25-ACDF-64F7799B80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5" y="6551"/>
              <a:ext cx="2443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9">
              <a:extLst>
                <a:ext uri="{FF2B5EF4-FFF2-40B4-BE49-F238E27FC236}">
                  <a16:creationId xmlns:a16="http://schemas.microsoft.com/office/drawing/2014/main" id="{BF90EB1A-46CC-4C23-9906-94890913A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8" y="6491"/>
              <a:ext cx="120" cy="120"/>
            </a:xfrm>
            <a:custGeom>
              <a:avLst/>
              <a:gdLst>
                <a:gd name="T0" fmla="+- 0 5348 5348"/>
                <a:gd name="T1" fmla="*/ T0 w 120"/>
                <a:gd name="T2" fmla="+- 0 6491 6491"/>
                <a:gd name="T3" fmla="*/ 6491 h 120"/>
                <a:gd name="T4" fmla="+- 0 5348 5348"/>
                <a:gd name="T5" fmla="*/ T4 w 120"/>
                <a:gd name="T6" fmla="+- 0 6611 6491"/>
                <a:gd name="T7" fmla="*/ 6611 h 120"/>
                <a:gd name="T8" fmla="+- 0 5468 5348"/>
                <a:gd name="T9" fmla="*/ T8 w 120"/>
                <a:gd name="T10" fmla="+- 0 6551 6491"/>
                <a:gd name="T11" fmla="*/ 6551 h 120"/>
                <a:gd name="T12" fmla="+- 0 5348 5348"/>
                <a:gd name="T13" fmla="*/ T12 w 120"/>
                <a:gd name="T14" fmla="+- 0 6491 6491"/>
                <a:gd name="T15" fmla="*/ 6491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88">
              <a:extLst>
                <a:ext uri="{FF2B5EF4-FFF2-40B4-BE49-F238E27FC236}">
                  <a16:creationId xmlns:a16="http://schemas.microsoft.com/office/drawing/2014/main" id="{A4654469-A13D-4E07-8173-F1715FA6F2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5" y="3971"/>
              <a:ext cx="2443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87">
              <a:extLst>
                <a:ext uri="{FF2B5EF4-FFF2-40B4-BE49-F238E27FC236}">
                  <a16:creationId xmlns:a16="http://schemas.microsoft.com/office/drawing/2014/main" id="{69C0E42E-53C6-4FAD-AB0E-C30EF3D6A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8" y="3911"/>
              <a:ext cx="120" cy="120"/>
            </a:xfrm>
            <a:custGeom>
              <a:avLst/>
              <a:gdLst>
                <a:gd name="T0" fmla="+- 0 5348 5348"/>
                <a:gd name="T1" fmla="*/ T0 w 120"/>
                <a:gd name="T2" fmla="+- 0 3911 3911"/>
                <a:gd name="T3" fmla="*/ 3911 h 120"/>
                <a:gd name="T4" fmla="+- 0 5348 5348"/>
                <a:gd name="T5" fmla="*/ T4 w 120"/>
                <a:gd name="T6" fmla="+- 0 4031 3911"/>
                <a:gd name="T7" fmla="*/ 4031 h 120"/>
                <a:gd name="T8" fmla="+- 0 5468 5348"/>
                <a:gd name="T9" fmla="*/ T8 w 120"/>
                <a:gd name="T10" fmla="+- 0 3971 3911"/>
                <a:gd name="T11" fmla="*/ 3971 h 120"/>
                <a:gd name="T12" fmla="+- 0 5348 5348"/>
                <a:gd name="T13" fmla="*/ T12 w 120"/>
                <a:gd name="T14" fmla="+- 0 3911 3911"/>
                <a:gd name="T15" fmla="*/ 3911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58" name="Picture 86">
              <a:extLst>
                <a:ext uri="{FF2B5EF4-FFF2-40B4-BE49-F238E27FC236}">
                  <a16:creationId xmlns:a16="http://schemas.microsoft.com/office/drawing/2014/main" id="{BE3BD1EA-1073-443B-8F1B-1F7F617618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0" y="3487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Freeform 85">
              <a:extLst>
                <a:ext uri="{FF2B5EF4-FFF2-40B4-BE49-F238E27FC236}">
                  <a16:creationId xmlns:a16="http://schemas.microsoft.com/office/drawing/2014/main" id="{8AF9729A-5AC8-47BC-8717-B1808C4E2C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0" y="3487"/>
              <a:ext cx="905" cy="905"/>
            </a:xfrm>
            <a:custGeom>
              <a:avLst/>
              <a:gdLst>
                <a:gd name="T0" fmla="+- 0 8981 8981"/>
                <a:gd name="T1" fmla="*/ T0 w 905"/>
                <a:gd name="T2" fmla="+- 0 3940 3488"/>
                <a:gd name="T3" fmla="*/ 3940 h 905"/>
                <a:gd name="T4" fmla="+- 0 8987 8981"/>
                <a:gd name="T5" fmla="*/ T4 w 905"/>
                <a:gd name="T6" fmla="+- 0 3867 3488"/>
                <a:gd name="T7" fmla="*/ 3867 h 905"/>
                <a:gd name="T8" fmla="+- 0 9004 8981"/>
                <a:gd name="T9" fmla="*/ T8 w 905"/>
                <a:gd name="T10" fmla="+- 0 3797 3488"/>
                <a:gd name="T11" fmla="*/ 3797 h 905"/>
                <a:gd name="T12" fmla="+- 0 9031 8981"/>
                <a:gd name="T13" fmla="*/ T12 w 905"/>
                <a:gd name="T14" fmla="+- 0 3732 3488"/>
                <a:gd name="T15" fmla="*/ 3732 h 905"/>
                <a:gd name="T16" fmla="+- 0 9068 8981"/>
                <a:gd name="T17" fmla="*/ T16 w 905"/>
                <a:gd name="T18" fmla="+- 0 3673 3488"/>
                <a:gd name="T19" fmla="*/ 3673 h 905"/>
                <a:gd name="T20" fmla="+- 0 9113 8981"/>
                <a:gd name="T21" fmla="*/ T20 w 905"/>
                <a:gd name="T22" fmla="+- 0 3620 3488"/>
                <a:gd name="T23" fmla="*/ 3620 h 905"/>
                <a:gd name="T24" fmla="+- 0 9166 8981"/>
                <a:gd name="T25" fmla="*/ T24 w 905"/>
                <a:gd name="T26" fmla="+- 0 3575 3488"/>
                <a:gd name="T27" fmla="*/ 3575 h 905"/>
                <a:gd name="T28" fmla="+- 0 9225 8981"/>
                <a:gd name="T29" fmla="*/ T28 w 905"/>
                <a:gd name="T30" fmla="+- 0 3538 3488"/>
                <a:gd name="T31" fmla="*/ 3538 h 905"/>
                <a:gd name="T32" fmla="+- 0 9290 8981"/>
                <a:gd name="T33" fmla="*/ T32 w 905"/>
                <a:gd name="T34" fmla="+- 0 3511 3488"/>
                <a:gd name="T35" fmla="*/ 3511 h 905"/>
                <a:gd name="T36" fmla="+- 0 9359 8981"/>
                <a:gd name="T37" fmla="*/ T36 w 905"/>
                <a:gd name="T38" fmla="+- 0 3494 3488"/>
                <a:gd name="T39" fmla="*/ 3494 h 905"/>
                <a:gd name="T40" fmla="+- 0 9433 8981"/>
                <a:gd name="T41" fmla="*/ T40 w 905"/>
                <a:gd name="T42" fmla="+- 0 3488 3488"/>
                <a:gd name="T43" fmla="*/ 3488 h 905"/>
                <a:gd name="T44" fmla="+- 0 9506 8981"/>
                <a:gd name="T45" fmla="*/ T44 w 905"/>
                <a:gd name="T46" fmla="+- 0 3494 3488"/>
                <a:gd name="T47" fmla="*/ 3494 h 905"/>
                <a:gd name="T48" fmla="+- 0 9576 8981"/>
                <a:gd name="T49" fmla="*/ T48 w 905"/>
                <a:gd name="T50" fmla="+- 0 3511 3488"/>
                <a:gd name="T51" fmla="*/ 3511 h 905"/>
                <a:gd name="T52" fmla="+- 0 9641 8981"/>
                <a:gd name="T53" fmla="*/ T52 w 905"/>
                <a:gd name="T54" fmla="+- 0 3538 3488"/>
                <a:gd name="T55" fmla="*/ 3538 h 905"/>
                <a:gd name="T56" fmla="+- 0 9700 8981"/>
                <a:gd name="T57" fmla="*/ T56 w 905"/>
                <a:gd name="T58" fmla="+- 0 3575 3488"/>
                <a:gd name="T59" fmla="*/ 3575 h 905"/>
                <a:gd name="T60" fmla="+- 0 9752 8981"/>
                <a:gd name="T61" fmla="*/ T60 w 905"/>
                <a:gd name="T62" fmla="+- 0 3620 3488"/>
                <a:gd name="T63" fmla="*/ 3620 h 905"/>
                <a:gd name="T64" fmla="+- 0 9798 8981"/>
                <a:gd name="T65" fmla="*/ T64 w 905"/>
                <a:gd name="T66" fmla="+- 0 3673 3488"/>
                <a:gd name="T67" fmla="*/ 3673 h 905"/>
                <a:gd name="T68" fmla="+- 0 9834 8981"/>
                <a:gd name="T69" fmla="*/ T68 w 905"/>
                <a:gd name="T70" fmla="+- 0 3732 3488"/>
                <a:gd name="T71" fmla="*/ 3732 h 905"/>
                <a:gd name="T72" fmla="+- 0 9862 8981"/>
                <a:gd name="T73" fmla="*/ T72 w 905"/>
                <a:gd name="T74" fmla="+- 0 3797 3488"/>
                <a:gd name="T75" fmla="*/ 3797 h 905"/>
                <a:gd name="T76" fmla="+- 0 9879 8981"/>
                <a:gd name="T77" fmla="*/ T76 w 905"/>
                <a:gd name="T78" fmla="+- 0 3867 3488"/>
                <a:gd name="T79" fmla="*/ 3867 h 905"/>
                <a:gd name="T80" fmla="+- 0 9885 8981"/>
                <a:gd name="T81" fmla="*/ T80 w 905"/>
                <a:gd name="T82" fmla="+- 0 3940 3488"/>
                <a:gd name="T83" fmla="*/ 3940 h 905"/>
                <a:gd name="T84" fmla="+- 0 9879 8981"/>
                <a:gd name="T85" fmla="*/ T84 w 905"/>
                <a:gd name="T86" fmla="+- 0 4013 3488"/>
                <a:gd name="T87" fmla="*/ 4013 h 905"/>
                <a:gd name="T88" fmla="+- 0 9862 8981"/>
                <a:gd name="T89" fmla="*/ T88 w 905"/>
                <a:gd name="T90" fmla="+- 0 4083 3488"/>
                <a:gd name="T91" fmla="*/ 4083 h 905"/>
                <a:gd name="T92" fmla="+- 0 9834 8981"/>
                <a:gd name="T93" fmla="*/ T92 w 905"/>
                <a:gd name="T94" fmla="+- 0 4148 3488"/>
                <a:gd name="T95" fmla="*/ 4148 h 905"/>
                <a:gd name="T96" fmla="+- 0 9798 8981"/>
                <a:gd name="T97" fmla="*/ T96 w 905"/>
                <a:gd name="T98" fmla="+- 0 4207 3488"/>
                <a:gd name="T99" fmla="*/ 4207 h 905"/>
                <a:gd name="T100" fmla="+- 0 9752 8981"/>
                <a:gd name="T101" fmla="*/ T100 w 905"/>
                <a:gd name="T102" fmla="+- 0 4260 3488"/>
                <a:gd name="T103" fmla="*/ 4260 h 905"/>
                <a:gd name="T104" fmla="+- 0 9700 8981"/>
                <a:gd name="T105" fmla="*/ T104 w 905"/>
                <a:gd name="T106" fmla="+- 0 4305 3488"/>
                <a:gd name="T107" fmla="*/ 4305 h 905"/>
                <a:gd name="T108" fmla="+- 0 9641 8981"/>
                <a:gd name="T109" fmla="*/ T108 w 905"/>
                <a:gd name="T110" fmla="+- 0 4342 3488"/>
                <a:gd name="T111" fmla="*/ 4342 h 905"/>
                <a:gd name="T112" fmla="+- 0 9576 8981"/>
                <a:gd name="T113" fmla="*/ T112 w 905"/>
                <a:gd name="T114" fmla="+- 0 4369 3488"/>
                <a:gd name="T115" fmla="*/ 4369 h 905"/>
                <a:gd name="T116" fmla="+- 0 9506 8981"/>
                <a:gd name="T117" fmla="*/ T116 w 905"/>
                <a:gd name="T118" fmla="+- 0 4386 3488"/>
                <a:gd name="T119" fmla="*/ 4386 h 905"/>
                <a:gd name="T120" fmla="+- 0 9433 8981"/>
                <a:gd name="T121" fmla="*/ T120 w 905"/>
                <a:gd name="T122" fmla="+- 0 4392 3488"/>
                <a:gd name="T123" fmla="*/ 4392 h 905"/>
                <a:gd name="T124" fmla="+- 0 9359 8981"/>
                <a:gd name="T125" fmla="*/ T124 w 905"/>
                <a:gd name="T126" fmla="+- 0 4386 3488"/>
                <a:gd name="T127" fmla="*/ 4386 h 905"/>
                <a:gd name="T128" fmla="+- 0 9290 8981"/>
                <a:gd name="T129" fmla="*/ T128 w 905"/>
                <a:gd name="T130" fmla="+- 0 4369 3488"/>
                <a:gd name="T131" fmla="*/ 4369 h 905"/>
                <a:gd name="T132" fmla="+- 0 9225 8981"/>
                <a:gd name="T133" fmla="*/ T132 w 905"/>
                <a:gd name="T134" fmla="+- 0 4342 3488"/>
                <a:gd name="T135" fmla="*/ 4342 h 905"/>
                <a:gd name="T136" fmla="+- 0 9166 8981"/>
                <a:gd name="T137" fmla="*/ T136 w 905"/>
                <a:gd name="T138" fmla="+- 0 4305 3488"/>
                <a:gd name="T139" fmla="*/ 4305 h 905"/>
                <a:gd name="T140" fmla="+- 0 9113 8981"/>
                <a:gd name="T141" fmla="*/ T140 w 905"/>
                <a:gd name="T142" fmla="+- 0 4260 3488"/>
                <a:gd name="T143" fmla="*/ 4260 h 905"/>
                <a:gd name="T144" fmla="+- 0 9068 8981"/>
                <a:gd name="T145" fmla="*/ T144 w 905"/>
                <a:gd name="T146" fmla="+- 0 4207 3488"/>
                <a:gd name="T147" fmla="*/ 4207 h 905"/>
                <a:gd name="T148" fmla="+- 0 9031 8981"/>
                <a:gd name="T149" fmla="*/ T148 w 905"/>
                <a:gd name="T150" fmla="+- 0 4148 3488"/>
                <a:gd name="T151" fmla="*/ 4148 h 905"/>
                <a:gd name="T152" fmla="+- 0 9004 8981"/>
                <a:gd name="T153" fmla="*/ T152 w 905"/>
                <a:gd name="T154" fmla="+- 0 4083 3488"/>
                <a:gd name="T155" fmla="*/ 4083 h 905"/>
                <a:gd name="T156" fmla="+- 0 8987 8981"/>
                <a:gd name="T157" fmla="*/ T156 w 905"/>
                <a:gd name="T158" fmla="+- 0 4013 3488"/>
                <a:gd name="T159" fmla="*/ 4013 h 905"/>
                <a:gd name="T160" fmla="+- 0 8981 8981"/>
                <a:gd name="T161" fmla="*/ T160 w 905"/>
                <a:gd name="T162" fmla="+- 0 3940 3488"/>
                <a:gd name="T163" fmla="*/ 3940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9"/>
                  </a:lnTo>
                  <a:lnTo>
                    <a:pt x="23" y="309"/>
                  </a:lnTo>
                  <a:lnTo>
                    <a:pt x="50" y="244"/>
                  </a:lnTo>
                  <a:lnTo>
                    <a:pt x="87" y="185"/>
                  </a:lnTo>
                  <a:lnTo>
                    <a:pt x="132" y="132"/>
                  </a:lnTo>
                  <a:lnTo>
                    <a:pt x="185" y="87"/>
                  </a:lnTo>
                  <a:lnTo>
                    <a:pt x="244" y="50"/>
                  </a:lnTo>
                  <a:lnTo>
                    <a:pt x="309" y="23"/>
                  </a:lnTo>
                  <a:lnTo>
                    <a:pt x="378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60" y="50"/>
                  </a:lnTo>
                  <a:lnTo>
                    <a:pt x="719" y="87"/>
                  </a:lnTo>
                  <a:lnTo>
                    <a:pt x="771" y="132"/>
                  </a:lnTo>
                  <a:lnTo>
                    <a:pt x="817" y="185"/>
                  </a:lnTo>
                  <a:lnTo>
                    <a:pt x="853" y="244"/>
                  </a:lnTo>
                  <a:lnTo>
                    <a:pt x="881" y="309"/>
                  </a:lnTo>
                  <a:lnTo>
                    <a:pt x="898" y="379"/>
                  </a:lnTo>
                  <a:lnTo>
                    <a:pt x="904" y="452"/>
                  </a:lnTo>
                  <a:lnTo>
                    <a:pt x="898" y="525"/>
                  </a:lnTo>
                  <a:lnTo>
                    <a:pt x="881" y="595"/>
                  </a:lnTo>
                  <a:lnTo>
                    <a:pt x="853" y="660"/>
                  </a:lnTo>
                  <a:lnTo>
                    <a:pt x="817" y="719"/>
                  </a:lnTo>
                  <a:lnTo>
                    <a:pt x="771" y="772"/>
                  </a:lnTo>
                  <a:lnTo>
                    <a:pt x="719" y="817"/>
                  </a:lnTo>
                  <a:lnTo>
                    <a:pt x="660" y="854"/>
                  </a:lnTo>
                  <a:lnTo>
                    <a:pt x="595" y="881"/>
                  </a:lnTo>
                  <a:lnTo>
                    <a:pt x="525" y="898"/>
                  </a:lnTo>
                  <a:lnTo>
                    <a:pt x="452" y="904"/>
                  </a:lnTo>
                  <a:lnTo>
                    <a:pt x="378" y="898"/>
                  </a:lnTo>
                  <a:lnTo>
                    <a:pt x="309" y="881"/>
                  </a:lnTo>
                  <a:lnTo>
                    <a:pt x="244" y="854"/>
                  </a:lnTo>
                  <a:lnTo>
                    <a:pt x="185" y="817"/>
                  </a:lnTo>
                  <a:lnTo>
                    <a:pt x="132" y="772"/>
                  </a:lnTo>
                  <a:lnTo>
                    <a:pt x="87" y="719"/>
                  </a:lnTo>
                  <a:lnTo>
                    <a:pt x="50" y="660"/>
                  </a:lnTo>
                  <a:lnTo>
                    <a:pt x="23" y="595"/>
                  </a:lnTo>
                  <a:lnTo>
                    <a:pt x="6" y="525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F2913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84">
              <a:extLst>
                <a:ext uri="{FF2B5EF4-FFF2-40B4-BE49-F238E27FC236}">
                  <a16:creationId xmlns:a16="http://schemas.microsoft.com/office/drawing/2014/main" id="{8CE3B9CD-4069-4DA8-A85E-84EB2AC42B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59" y="6520"/>
              <a:ext cx="245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83">
              <a:extLst>
                <a:ext uri="{FF2B5EF4-FFF2-40B4-BE49-F238E27FC236}">
                  <a16:creationId xmlns:a16="http://schemas.microsoft.com/office/drawing/2014/main" id="{CF08FA1D-D2CB-4074-AEAE-F568A50748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1" y="4024"/>
              <a:ext cx="128" cy="128"/>
            </a:xfrm>
            <a:custGeom>
              <a:avLst/>
              <a:gdLst>
                <a:gd name="T0" fmla="+- 0 8939 8812"/>
                <a:gd name="T1" fmla="*/ T0 w 128"/>
                <a:gd name="T2" fmla="+- 0 4024 4024"/>
                <a:gd name="T3" fmla="*/ 4024 h 128"/>
                <a:gd name="T4" fmla="+- 0 8812 8812"/>
                <a:gd name="T5" fmla="*/ T4 w 128"/>
                <a:gd name="T6" fmla="+- 0 4067 4024"/>
                <a:gd name="T7" fmla="*/ 4067 h 128"/>
                <a:gd name="T8" fmla="+- 0 8897 8812"/>
                <a:gd name="T9" fmla="*/ T8 w 128"/>
                <a:gd name="T10" fmla="+- 0 4152 4024"/>
                <a:gd name="T11" fmla="*/ 4152 h 128"/>
                <a:gd name="T12" fmla="+- 0 8939 8812"/>
                <a:gd name="T13" fmla="*/ T12 w 128"/>
                <a:gd name="T14" fmla="+- 0 4024 4024"/>
                <a:gd name="T15" fmla="*/ 4024 h 12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8" h="128">
                  <a:moveTo>
                    <a:pt x="127" y="0"/>
                  </a:moveTo>
                  <a:lnTo>
                    <a:pt x="0" y="43"/>
                  </a:lnTo>
                  <a:lnTo>
                    <a:pt x="85" y="128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54" name="Picture 82">
              <a:extLst>
                <a:ext uri="{FF2B5EF4-FFF2-40B4-BE49-F238E27FC236}">
                  <a16:creationId xmlns:a16="http://schemas.microsoft.com/office/drawing/2014/main" id="{1B330959-915E-47D8-8A03-90E9B26543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0" y="5964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Freeform 81">
              <a:extLst>
                <a:ext uri="{FF2B5EF4-FFF2-40B4-BE49-F238E27FC236}">
                  <a16:creationId xmlns:a16="http://schemas.microsoft.com/office/drawing/2014/main" id="{C5BFEEB2-4ED7-4A2E-BB1C-873C66930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0" y="5964"/>
              <a:ext cx="905" cy="905"/>
            </a:xfrm>
            <a:custGeom>
              <a:avLst/>
              <a:gdLst>
                <a:gd name="T0" fmla="+- 0 9011 9011"/>
                <a:gd name="T1" fmla="*/ T0 w 905"/>
                <a:gd name="T2" fmla="+- 0 6417 5965"/>
                <a:gd name="T3" fmla="*/ 6417 h 905"/>
                <a:gd name="T4" fmla="+- 0 9016 9011"/>
                <a:gd name="T5" fmla="*/ T4 w 905"/>
                <a:gd name="T6" fmla="+- 0 6343 5965"/>
                <a:gd name="T7" fmla="*/ 6343 h 905"/>
                <a:gd name="T8" fmla="+- 0 9034 9011"/>
                <a:gd name="T9" fmla="*/ T8 w 905"/>
                <a:gd name="T10" fmla="+- 0 6274 5965"/>
                <a:gd name="T11" fmla="*/ 6274 h 905"/>
                <a:gd name="T12" fmla="+- 0 9061 9011"/>
                <a:gd name="T13" fmla="*/ T12 w 905"/>
                <a:gd name="T14" fmla="+- 0 6209 5965"/>
                <a:gd name="T15" fmla="*/ 6209 h 905"/>
                <a:gd name="T16" fmla="+- 0 9098 9011"/>
                <a:gd name="T17" fmla="*/ T16 w 905"/>
                <a:gd name="T18" fmla="+- 0 6150 5965"/>
                <a:gd name="T19" fmla="*/ 6150 h 905"/>
                <a:gd name="T20" fmla="+- 0 9143 9011"/>
                <a:gd name="T21" fmla="*/ T20 w 905"/>
                <a:gd name="T22" fmla="+- 0 6097 5965"/>
                <a:gd name="T23" fmla="*/ 6097 h 905"/>
                <a:gd name="T24" fmla="+- 0 9196 9011"/>
                <a:gd name="T25" fmla="*/ T24 w 905"/>
                <a:gd name="T26" fmla="+- 0 6052 5965"/>
                <a:gd name="T27" fmla="*/ 6052 h 905"/>
                <a:gd name="T28" fmla="+- 0 9255 9011"/>
                <a:gd name="T29" fmla="*/ T28 w 905"/>
                <a:gd name="T30" fmla="+- 0 6015 5965"/>
                <a:gd name="T31" fmla="*/ 6015 h 905"/>
                <a:gd name="T32" fmla="+- 0 9320 9011"/>
                <a:gd name="T33" fmla="*/ T32 w 905"/>
                <a:gd name="T34" fmla="+- 0 5988 5965"/>
                <a:gd name="T35" fmla="*/ 5988 h 905"/>
                <a:gd name="T36" fmla="+- 0 9389 9011"/>
                <a:gd name="T37" fmla="*/ T36 w 905"/>
                <a:gd name="T38" fmla="+- 0 5971 5965"/>
                <a:gd name="T39" fmla="*/ 5971 h 905"/>
                <a:gd name="T40" fmla="+- 0 9463 9011"/>
                <a:gd name="T41" fmla="*/ T40 w 905"/>
                <a:gd name="T42" fmla="+- 0 5965 5965"/>
                <a:gd name="T43" fmla="*/ 5965 h 905"/>
                <a:gd name="T44" fmla="+- 0 9536 9011"/>
                <a:gd name="T45" fmla="*/ T44 w 905"/>
                <a:gd name="T46" fmla="+- 0 5971 5965"/>
                <a:gd name="T47" fmla="*/ 5971 h 905"/>
                <a:gd name="T48" fmla="+- 0 9606 9011"/>
                <a:gd name="T49" fmla="*/ T48 w 905"/>
                <a:gd name="T50" fmla="+- 0 5988 5965"/>
                <a:gd name="T51" fmla="*/ 5988 h 905"/>
                <a:gd name="T52" fmla="+- 0 9670 9011"/>
                <a:gd name="T53" fmla="*/ T52 w 905"/>
                <a:gd name="T54" fmla="+- 0 6015 5965"/>
                <a:gd name="T55" fmla="*/ 6015 h 905"/>
                <a:gd name="T56" fmla="+- 0 9730 9011"/>
                <a:gd name="T57" fmla="*/ T56 w 905"/>
                <a:gd name="T58" fmla="+- 0 6052 5965"/>
                <a:gd name="T59" fmla="*/ 6052 h 905"/>
                <a:gd name="T60" fmla="+- 0 9782 9011"/>
                <a:gd name="T61" fmla="*/ T60 w 905"/>
                <a:gd name="T62" fmla="+- 0 6097 5965"/>
                <a:gd name="T63" fmla="*/ 6097 h 905"/>
                <a:gd name="T64" fmla="+- 0 9827 9011"/>
                <a:gd name="T65" fmla="*/ T64 w 905"/>
                <a:gd name="T66" fmla="+- 0 6150 5965"/>
                <a:gd name="T67" fmla="*/ 6150 h 905"/>
                <a:gd name="T68" fmla="+- 0 9864 9011"/>
                <a:gd name="T69" fmla="*/ T68 w 905"/>
                <a:gd name="T70" fmla="+- 0 6209 5965"/>
                <a:gd name="T71" fmla="*/ 6209 h 905"/>
                <a:gd name="T72" fmla="+- 0 9892 9011"/>
                <a:gd name="T73" fmla="*/ T72 w 905"/>
                <a:gd name="T74" fmla="+- 0 6274 5965"/>
                <a:gd name="T75" fmla="*/ 6274 h 905"/>
                <a:gd name="T76" fmla="+- 0 9909 9011"/>
                <a:gd name="T77" fmla="*/ T76 w 905"/>
                <a:gd name="T78" fmla="+- 0 6343 5965"/>
                <a:gd name="T79" fmla="*/ 6343 h 905"/>
                <a:gd name="T80" fmla="+- 0 9915 9011"/>
                <a:gd name="T81" fmla="*/ T80 w 905"/>
                <a:gd name="T82" fmla="+- 0 6417 5965"/>
                <a:gd name="T83" fmla="*/ 6417 h 905"/>
                <a:gd name="T84" fmla="+- 0 9909 9011"/>
                <a:gd name="T85" fmla="*/ T84 w 905"/>
                <a:gd name="T86" fmla="+- 0 6490 5965"/>
                <a:gd name="T87" fmla="*/ 6490 h 905"/>
                <a:gd name="T88" fmla="+- 0 9892 9011"/>
                <a:gd name="T89" fmla="*/ T88 w 905"/>
                <a:gd name="T90" fmla="+- 0 6560 5965"/>
                <a:gd name="T91" fmla="*/ 6560 h 905"/>
                <a:gd name="T92" fmla="+- 0 9864 9011"/>
                <a:gd name="T93" fmla="*/ T92 w 905"/>
                <a:gd name="T94" fmla="+- 0 6624 5965"/>
                <a:gd name="T95" fmla="*/ 6624 h 905"/>
                <a:gd name="T96" fmla="+- 0 9827 9011"/>
                <a:gd name="T97" fmla="*/ T96 w 905"/>
                <a:gd name="T98" fmla="+- 0 6684 5965"/>
                <a:gd name="T99" fmla="*/ 6684 h 905"/>
                <a:gd name="T100" fmla="+- 0 9782 9011"/>
                <a:gd name="T101" fmla="*/ T100 w 905"/>
                <a:gd name="T102" fmla="+- 0 6736 5965"/>
                <a:gd name="T103" fmla="*/ 6736 h 905"/>
                <a:gd name="T104" fmla="+- 0 9730 9011"/>
                <a:gd name="T105" fmla="*/ T104 w 905"/>
                <a:gd name="T106" fmla="+- 0 6782 5965"/>
                <a:gd name="T107" fmla="*/ 6782 h 905"/>
                <a:gd name="T108" fmla="+- 0 9670 9011"/>
                <a:gd name="T109" fmla="*/ T108 w 905"/>
                <a:gd name="T110" fmla="+- 0 6818 5965"/>
                <a:gd name="T111" fmla="*/ 6818 h 905"/>
                <a:gd name="T112" fmla="+- 0 9606 9011"/>
                <a:gd name="T113" fmla="*/ T112 w 905"/>
                <a:gd name="T114" fmla="+- 0 6846 5965"/>
                <a:gd name="T115" fmla="*/ 6846 h 905"/>
                <a:gd name="T116" fmla="+- 0 9536 9011"/>
                <a:gd name="T117" fmla="*/ T116 w 905"/>
                <a:gd name="T118" fmla="+- 0 6863 5965"/>
                <a:gd name="T119" fmla="*/ 6863 h 905"/>
                <a:gd name="T120" fmla="+- 0 9463 9011"/>
                <a:gd name="T121" fmla="*/ T120 w 905"/>
                <a:gd name="T122" fmla="+- 0 6869 5965"/>
                <a:gd name="T123" fmla="*/ 6869 h 905"/>
                <a:gd name="T124" fmla="+- 0 9389 9011"/>
                <a:gd name="T125" fmla="*/ T124 w 905"/>
                <a:gd name="T126" fmla="+- 0 6863 5965"/>
                <a:gd name="T127" fmla="*/ 6863 h 905"/>
                <a:gd name="T128" fmla="+- 0 9320 9011"/>
                <a:gd name="T129" fmla="*/ T128 w 905"/>
                <a:gd name="T130" fmla="+- 0 6846 5965"/>
                <a:gd name="T131" fmla="*/ 6846 h 905"/>
                <a:gd name="T132" fmla="+- 0 9255 9011"/>
                <a:gd name="T133" fmla="*/ T132 w 905"/>
                <a:gd name="T134" fmla="+- 0 6818 5965"/>
                <a:gd name="T135" fmla="*/ 6818 h 905"/>
                <a:gd name="T136" fmla="+- 0 9196 9011"/>
                <a:gd name="T137" fmla="*/ T136 w 905"/>
                <a:gd name="T138" fmla="+- 0 6782 5965"/>
                <a:gd name="T139" fmla="*/ 6782 h 905"/>
                <a:gd name="T140" fmla="+- 0 9143 9011"/>
                <a:gd name="T141" fmla="*/ T140 w 905"/>
                <a:gd name="T142" fmla="+- 0 6736 5965"/>
                <a:gd name="T143" fmla="*/ 6736 h 905"/>
                <a:gd name="T144" fmla="+- 0 9098 9011"/>
                <a:gd name="T145" fmla="*/ T144 w 905"/>
                <a:gd name="T146" fmla="+- 0 6684 5965"/>
                <a:gd name="T147" fmla="*/ 6684 h 905"/>
                <a:gd name="T148" fmla="+- 0 9061 9011"/>
                <a:gd name="T149" fmla="*/ T148 w 905"/>
                <a:gd name="T150" fmla="+- 0 6624 5965"/>
                <a:gd name="T151" fmla="*/ 6624 h 905"/>
                <a:gd name="T152" fmla="+- 0 9034 9011"/>
                <a:gd name="T153" fmla="*/ T152 w 905"/>
                <a:gd name="T154" fmla="+- 0 6560 5965"/>
                <a:gd name="T155" fmla="*/ 6560 h 905"/>
                <a:gd name="T156" fmla="+- 0 9016 9011"/>
                <a:gd name="T157" fmla="*/ T156 w 905"/>
                <a:gd name="T158" fmla="+- 0 6490 5965"/>
                <a:gd name="T159" fmla="*/ 6490 h 905"/>
                <a:gd name="T160" fmla="+- 0 9011 9011"/>
                <a:gd name="T161" fmla="*/ T160 w 905"/>
                <a:gd name="T162" fmla="+- 0 6417 5965"/>
                <a:gd name="T163" fmla="*/ 6417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5" y="378"/>
                  </a:lnTo>
                  <a:lnTo>
                    <a:pt x="23" y="309"/>
                  </a:lnTo>
                  <a:lnTo>
                    <a:pt x="50" y="244"/>
                  </a:lnTo>
                  <a:lnTo>
                    <a:pt x="87" y="185"/>
                  </a:lnTo>
                  <a:lnTo>
                    <a:pt x="132" y="132"/>
                  </a:lnTo>
                  <a:lnTo>
                    <a:pt x="185" y="87"/>
                  </a:lnTo>
                  <a:lnTo>
                    <a:pt x="244" y="50"/>
                  </a:lnTo>
                  <a:lnTo>
                    <a:pt x="309" y="23"/>
                  </a:lnTo>
                  <a:lnTo>
                    <a:pt x="378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59" y="50"/>
                  </a:lnTo>
                  <a:lnTo>
                    <a:pt x="719" y="87"/>
                  </a:lnTo>
                  <a:lnTo>
                    <a:pt x="771" y="132"/>
                  </a:lnTo>
                  <a:lnTo>
                    <a:pt x="816" y="185"/>
                  </a:lnTo>
                  <a:lnTo>
                    <a:pt x="853" y="244"/>
                  </a:lnTo>
                  <a:lnTo>
                    <a:pt x="881" y="309"/>
                  </a:lnTo>
                  <a:lnTo>
                    <a:pt x="898" y="378"/>
                  </a:lnTo>
                  <a:lnTo>
                    <a:pt x="904" y="452"/>
                  </a:lnTo>
                  <a:lnTo>
                    <a:pt x="898" y="525"/>
                  </a:lnTo>
                  <a:lnTo>
                    <a:pt x="881" y="595"/>
                  </a:lnTo>
                  <a:lnTo>
                    <a:pt x="853" y="659"/>
                  </a:lnTo>
                  <a:lnTo>
                    <a:pt x="816" y="719"/>
                  </a:lnTo>
                  <a:lnTo>
                    <a:pt x="771" y="771"/>
                  </a:lnTo>
                  <a:lnTo>
                    <a:pt x="719" y="817"/>
                  </a:lnTo>
                  <a:lnTo>
                    <a:pt x="659" y="853"/>
                  </a:lnTo>
                  <a:lnTo>
                    <a:pt x="595" y="881"/>
                  </a:lnTo>
                  <a:lnTo>
                    <a:pt x="525" y="898"/>
                  </a:lnTo>
                  <a:lnTo>
                    <a:pt x="452" y="904"/>
                  </a:lnTo>
                  <a:lnTo>
                    <a:pt x="378" y="898"/>
                  </a:lnTo>
                  <a:lnTo>
                    <a:pt x="309" y="881"/>
                  </a:lnTo>
                  <a:lnTo>
                    <a:pt x="244" y="853"/>
                  </a:lnTo>
                  <a:lnTo>
                    <a:pt x="185" y="817"/>
                  </a:lnTo>
                  <a:lnTo>
                    <a:pt x="132" y="771"/>
                  </a:lnTo>
                  <a:lnTo>
                    <a:pt x="87" y="719"/>
                  </a:lnTo>
                  <a:lnTo>
                    <a:pt x="50" y="659"/>
                  </a:lnTo>
                  <a:lnTo>
                    <a:pt x="23" y="595"/>
                  </a:lnTo>
                  <a:lnTo>
                    <a:pt x="5" y="525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F2913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80">
              <a:extLst>
                <a:ext uri="{FF2B5EF4-FFF2-40B4-BE49-F238E27FC236}">
                  <a16:creationId xmlns:a16="http://schemas.microsoft.com/office/drawing/2014/main" id="{1F071E5F-9DD5-47A8-8839-FC2EA775A7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13" y="3948"/>
              <a:ext cx="2411" cy="250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79">
              <a:extLst>
                <a:ext uri="{FF2B5EF4-FFF2-40B4-BE49-F238E27FC236}">
                  <a16:creationId xmlns:a16="http://schemas.microsoft.com/office/drawing/2014/main" id="{7807DAD4-5997-4ABA-9F53-4A1598FDF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5" y="6353"/>
              <a:ext cx="127" cy="129"/>
            </a:xfrm>
            <a:custGeom>
              <a:avLst/>
              <a:gdLst>
                <a:gd name="T0" fmla="+- 0 8912 8825"/>
                <a:gd name="T1" fmla="*/ T0 w 127"/>
                <a:gd name="T2" fmla="+- 0 6354 6354"/>
                <a:gd name="T3" fmla="*/ 6354 h 129"/>
                <a:gd name="T4" fmla="+- 0 8825 8825"/>
                <a:gd name="T5" fmla="*/ T4 w 127"/>
                <a:gd name="T6" fmla="+- 0 6437 6354"/>
                <a:gd name="T7" fmla="*/ 6437 h 129"/>
                <a:gd name="T8" fmla="+- 0 8952 8825"/>
                <a:gd name="T9" fmla="*/ T8 w 127"/>
                <a:gd name="T10" fmla="+- 0 6482 6354"/>
                <a:gd name="T11" fmla="*/ 6482 h 129"/>
                <a:gd name="T12" fmla="+- 0 8912 8825"/>
                <a:gd name="T13" fmla="*/ T12 w 127"/>
                <a:gd name="T14" fmla="+- 0 6354 6354"/>
                <a:gd name="T15" fmla="*/ 6354 h 12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7" h="129">
                  <a:moveTo>
                    <a:pt x="87" y="0"/>
                  </a:moveTo>
                  <a:lnTo>
                    <a:pt x="0" y="83"/>
                  </a:lnTo>
                  <a:lnTo>
                    <a:pt x="127" y="128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78">
              <a:extLst>
                <a:ext uri="{FF2B5EF4-FFF2-40B4-BE49-F238E27FC236}">
                  <a16:creationId xmlns:a16="http://schemas.microsoft.com/office/drawing/2014/main" id="{3076F6D3-A9EF-4D52-91F0-E7C5262CA7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78" y="6528"/>
              <a:ext cx="24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36" name="Freeform 77">
              <a:extLst>
                <a:ext uri="{FF2B5EF4-FFF2-40B4-BE49-F238E27FC236}">
                  <a16:creationId xmlns:a16="http://schemas.microsoft.com/office/drawing/2014/main" id="{BD0DA8FB-B0A3-4790-86D5-EA29ED672D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1" y="6468"/>
              <a:ext cx="120" cy="120"/>
            </a:xfrm>
            <a:custGeom>
              <a:avLst/>
              <a:gdLst>
                <a:gd name="T0" fmla="+- 0 8842 8842"/>
                <a:gd name="T1" fmla="*/ T0 w 120"/>
                <a:gd name="T2" fmla="+- 0 6468 6468"/>
                <a:gd name="T3" fmla="*/ 6468 h 120"/>
                <a:gd name="T4" fmla="+- 0 8842 8842"/>
                <a:gd name="T5" fmla="*/ T4 w 120"/>
                <a:gd name="T6" fmla="+- 0 6588 6468"/>
                <a:gd name="T7" fmla="*/ 6588 h 120"/>
                <a:gd name="T8" fmla="+- 0 8962 8842"/>
                <a:gd name="T9" fmla="*/ T8 w 120"/>
                <a:gd name="T10" fmla="+- 0 6528 6468"/>
                <a:gd name="T11" fmla="*/ 6528 h 120"/>
                <a:gd name="T12" fmla="+- 0 8842 8842"/>
                <a:gd name="T13" fmla="*/ T12 w 120"/>
                <a:gd name="T14" fmla="+- 0 6468 6468"/>
                <a:gd name="T15" fmla="*/ 6468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37" name="Line 76">
              <a:extLst>
                <a:ext uri="{FF2B5EF4-FFF2-40B4-BE49-F238E27FC236}">
                  <a16:creationId xmlns:a16="http://schemas.microsoft.com/office/drawing/2014/main" id="{D740A2ED-19A5-4CA3-B01C-A2617D0A32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78" y="3948"/>
              <a:ext cx="24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38" name="Freeform 75">
              <a:extLst>
                <a:ext uri="{FF2B5EF4-FFF2-40B4-BE49-F238E27FC236}">
                  <a16:creationId xmlns:a16="http://schemas.microsoft.com/office/drawing/2014/main" id="{4BFFE0FA-56D8-4E3B-A456-28E60F7A8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1" y="3888"/>
              <a:ext cx="120" cy="120"/>
            </a:xfrm>
            <a:custGeom>
              <a:avLst/>
              <a:gdLst>
                <a:gd name="T0" fmla="+- 0 8842 8842"/>
                <a:gd name="T1" fmla="*/ T0 w 120"/>
                <a:gd name="T2" fmla="+- 0 3888 3888"/>
                <a:gd name="T3" fmla="*/ 3888 h 120"/>
                <a:gd name="T4" fmla="+- 0 8842 8842"/>
                <a:gd name="T5" fmla="*/ T4 w 120"/>
                <a:gd name="T6" fmla="+- 0 4008 3888"/>
                <a:gd name="T7" fmla="*/ 4008 h 120"/>
                <a:gd name="T8" fmla="+- 0 8962 8842"/>
                <a:gd name="T9" fmla="*/ T8 w 120"/>
                <a:gd name="T10" fmla="+- 0 3948 3888"/>
                <a:gd name="T11" fmla="*/ 3948 h 120"/>
                <a:gd name="T12" fmla="+- 0 8842 8842"/>
                <a:gd name="T13" fmla="*/ T12 w 120"/>
                <a:gd name="T14" fmla="+- 0 3888 3888"/>
                <a:gd name="T15" fmla="*/ 3888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39" name="Line 74">
              <a:extLst>
                <a:ext uri="{FF2B5EF4-FFF2-40B4-BE49-F238E27FC236}">
                  <a16:creationId xmlns:a16="http://schemas.microsoft.com/office/drawing/2014/main" id="{F3381859-8013-437F-A68E-B300A602F1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23" y="6489"/>
              <a:ext cx="245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0" name="Freeform 73">
              <a:extLst>
                <a:ext uri="{FF2B5EF4-FFF2-40B4-BE49-F238E27FC236}">
                  <a16:creationId xmlns:a16="http://schemas.microsoft.com/office/drawing/2014/main" id="{E61997AA-D8D6-41DA-8372-5ED793CA9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76" y="3992"/>
              <a:ext cx="128" cy="128"/>
            </a:xfrm>
            <a:custGeom>
              <a:avLst/>
              <a:gdLst>
                <a:gd name="T0" fmla="+- 0 12403 12276"/>
                <a:gd name="T1" fmla="*/ T0 w 128"/>
                <a:gd name="T2" fmla="+- 0 3993 3993"/>
                <a:gd name="T3" fmla="*/ 3993 h 128"/>
                <a:gd name="T4" fmla="+- 0 12276 12276"/>
                <a:gd name="T5" fmla="*/ T4 w 128"/>
                <a:gd name="T6" fmla="+- 0 4036 3993"/>
                <a:gd name="T7" fmla="*/ 4036 h 128"/>
                <a:gd name="T8" fmla="+- 0 12361 12276"/>
                <a:gd name="T9" fmla="*/ T8 w 128"/>
                <a:gd name="T10" fmla="+- 0 4120 3993"/>
                <a:gd name="T11" fmla="*/ 4120 h 128"/>
                <a:gd name="T12" fmla="+- 0 12403 12276"/>
                <a:gd name="T13" fmla="*/ T12 w 128"/>
                <a:gd name="T14" fmla="+- 0 3993 3993"/>
                <a:gd name="T15" fmla="*/ 3993 h 12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8" h="128">
                  <a:moveTo>
                    <a:pt x="127" y="0"/>
                  </a:moveTo>
                  <a:lnTo>
                    <a:pt x="0" y="43"/>
                  </a:lnTo>
                  <a:lnTo>
                    <a:pt x="85" y="127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1" name="Line 72">
              <a:extLst>
                <a:ext uri="{FF2B5EF4-FFF2-40B4-BE49-F238E27FC236}">
                  <a16:creationId xmlns:a16="http://schemas.microsoft.com/office/drawing/2014/main" id="{DC604037-9E31-4A47-BC3D-A09246DB1D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78" y="3917"/>
              <a:ext cx="2411" cy="250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2" name="Freeform 71">
              <a:extLst>
                <a:ext uri="{FF2B5EF4-FFF2-40B4-BE49-F238E27FC236}">
                  <a16:creationId xmlns:a16="http://schemas.microsoft.com/office/drawing/2014/main" id="{E9FB0C23-1B41-4FF0-B7CB-A84B087F9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89" y="6322"/>
              <a:ext cx="127" cy="129"/>
            </a:xfrm>
            <a:custGeom>
              <a:avLst/>
              <a:gdLst>
                <a:gd name="T0" fmla="+- 0 12376 12290"/>
                <a:gd name="T1" fmla="*/ T0 w 127"/>
                <a:gd name="T2" fmla="+- 0 6322 6322"/>
                <a:gd name="T3" fmla="*/ 6322 h 129"/>
                <a:gd name="T4" fmla="+- 0 12290 12290"/>
                <a:gd name="T5" fmla="*/ T4 w 127"/>
                <a:gd name="T6" fmla="+- 0 6406 6322"/>
                <a:gd name="T7" fmla="*/ 6406 h 129"/>
                <a:gd name="T8" fmla="+- 0 12416 12290"/>
                <a:gd name="T9" fmla="*/ T8 w 127"/>
                <a:gd name="T10" fmla="+- 0 6451 6322"/>
                <a:gd name="T11" fmla="*/ 6451 h 129"/>
                <a:gd name="T12" fmla="+- 0 12376 12290"/>
                <a:gd name="T13" fmla="*/ T12 w 127"/>
                <a:gd name="T14" fmla="+- 0 6322 6322"/>
                <a:gd name="T15" fmla="*/ 6322 h 12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7" h="129">
                  <a:moveTo>
                    <a:pt x="86" y="0"/>
                  </a:moveTo>
                  <a:lnTo>
                    <a:pt x="0" y="84"/>
                  </a:lnTo>
                  <a:lnTo>
                    <a:pt x="126" y="129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3" name="Line 70">
              <a:extLst>
                <a:ext uri="{FF2B5EF4-FFF2-40B4-BE49-F238E27FC236}">
                  <a16:creationId xmlns:a16="http://schemas.microsoft.com/office/drawing/2014/main" id="{F9B1DF76-9329-4C02-ADE1-8E93C86F95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2" y="6497"/>
              <a:ext cx="24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4" name="Freeform 69">
              <a:extLst>
                <a:ext uri="{FF2B5EF4-FFF2-40B4-BE49-F238E27FC236}">
                  <a16:creationId xmlns:a16="http://schemas.microsoft.com/office/drawing/2014/main" id="{77D563A8-E6AD-4F9D-A81D-AF5405F62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06" y="6436"/>
              <a:ext cx="120" cy="120"/>
            </a:xfrm>
            <a:custGeom>
              <a:avLst/>
              <a:gdLst>
                <a:gd name="T0" fmla="+- 0 12306 12306"/>
                <a:gd name="T1" fmla="*/ T0 w 120"/>
                <a:gd name="T2" fmla="+- 0 6437 6437"/>
                <a:gd name="T3" fmla="*/ 6437 h 120"/>
                <a:gd name="T4" fmla="+- 0 12306 12306"/>
                <a:gd name="T5" fmla="*/ T4 w 120"/>
                <a:gd name="T6" fmla="+- 0 6557 6437"/>
                <a:gd name="T7" fmla="*/ 6557 h 120"/>
                <a:gd name="T8" fmla="+- 0 12426 12306"/>
                <a:gd name="T9" fmla="*/ T8 w 120"/>
                <a:gd name="T10" fmla="+- 0 6497 6437"/>
                <a:gd name="T11" fmla="*/ 6497 h 120"/>
                <a:gd name="T12" fmla="+- 0 12306 12306"/>
                <a:gd name="T13" fmla="*/ T12 w 120"/>
                <a:gd name="T14" fmla="+- 0 6437 6437"/>
                <a:gd name="T15" fmla="*/ 6437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5" name="Line 68">
              <a:extLst>
                <a:ext uri="{FF2B5EF4-FFF2-40B4-BE49-F238E27FC236}">
                  <a16:creationId xmlns:a16="http://schemas.microsoft.com/office/drawing/2014/main" id="{99831CBF-E48F-4AC9-86C3-0904F1CF68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2" y="3917"/>
              <a:ext cx="24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6" name="Freeform 67">
              <a:extLst>
                <a:ext uri="{FF2B5EF4-FFF2-40B4-BE49-F238E27FC236}">
                  <a16:creationId xmlns:a16="http://schemas.microsoft.com/office/drawing/2014/main" id="{8B1EB510-1CE1-4EB3-AB40-D79553DA3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06" y="3856"/>
              <a:ext cx="120" cy="120"/>
            </a:xfrm>
            <a:custGeom>
              <a:avLst/>
              <a:gdLst>
                <a:gd name="T0" fmla="+- 0 12306 12306"/>
                <a:gd name="T1" fmla="*/ T0 w 120"/>
                <a:gd name="T2" fmla="+- 0 3857 3857"/>
                <a:gd name="T3" fmla="*/ 3857 h 120"/>
                <a:gd name="T4" fmla="+- 0 12306 12306"/>
                <a:gd name="T5" fmla="*/ T4 w 120"/>
                <a:gd name="T6" fmla="+- 0 3977 3857"/>
                <a:gd name="T7" fmla="*/ 3977 h 120"/>
                <a:gd name="T8" fmla="+- 0 12426 12306"/>
                <a:gd name="T9" fmla="*/ T8 w 120"/>
                <a:gd name="T10" fmla="+- 0 3917 3857"/>
                <a:gd name="T11" fmla="*/ 3917 h 120"/>
                <a:gd name="T12" fmla="+- 0 12306 12306"/>
                <a:gd name="T13" fmla="*/ T12 w 120"/>
                <a:gd name="T14" fmla="+- 0 3857 3857"/>
                <a:gd name="T15" fmla="*/ 3857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7" name="Freeform 66">
              <a:extLst>
                <a:ext uri="{FF2B5EF4-FFF2-40B4-BE49-F238E27FC236}">
                  <a16:creationId xmlns:a16="http://schemas.microsoft.com/office/drawing/2014/main" id="{D4E88A63-EA6A-464B-92C9-2ABE520A5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" y="6172"/>
              <a:ext cx="740" cy="558"/>
            </a:xfrm>
            <a:custGeom>
              <a:avLst/>
              <a:gdLst>
                <a:gd name="T0" fmla="+- 0 6337 5597"/>
                <a:gd name="T1" fmla="*/ T0 w 740"/>
                <a:gd name="T2" fmla="+- 0 6180 6172"/>
                <a:gd name="T3" fmla="*/ 6180 h 558"/>
                <a:gd name="T4" fmla="+- 0 6262 5597"/>
                <a:gd name="T5" fmla="*/ T4 w 740"/>
                <a:gd name="T6" fmla="+- 0 6174 6172"/>
                <a:gd name="T7" fmla="*/ 6174 h 558"/>
                <a:gd name="T8" fmla="+- 0 6188 5597"/>
                <a:gd name="T9" fmla="*/ T8 w 740"/>
                <a:gd name="T10" fmla="+- 0 6172 6172"/>
                <a:gd name="T11" fmla="*/ 6172 h 558"/>
                <a:gd name="T12" fmla="+- 0 6118 5597"/>
                <a:gd name="T13" fmla="*/ T12 w 740"/>
                <a:gd name="T14" fmla="+- 0 6179 6172"/>
                <a:gd name="T15" fmla="*/ 6179 h 558"/>
                <a:gd name="T16" fmla="+- 0 6054 5597"/>
                <a:gd name="T17" fmla="*/ T16 w 740"/>
                <a:gd name="T18" fmla="+- 0 6201 6172"/>
                <a:gd name="T19" fmla="*/ 6201 h 558"/>
                <a:gd name="T20" fmla="+- 0 5997 5597"/>
                <a:gd name="T21" fmla="*/ T20 w 740"/>
                <a:gd name="T22" fmla="+- 0 6240 6172"/>
                <a:gd name="T23" fmla="*/ 6240 h 558"/>
                <a:gd name="T24" fmla="+- 0 5959 5597"/>
                <a:gd name="T25" fmla="*/ T24 w 740"/>
                <a:gd name="T26" fmla="+- 0 6296 6172"/>
                <a:gd name="T27" fmla="*/ 6296 h 558"/>
                <a:gd name="T28" fmla="+- 0 5927 5597"/>
                <a:gd name="T29" fmla="*/ T28 w 740"/>
                <a:gd name="T30" fmla="+- 0 6374 6172"/>
                <a:gd name="T31" fmla="*/ 6374 h 558"/>
                <a:gd name="T32" fmla="+- 0 5900 5597"/>
                <a:gd name="T33" fmla="*/ T32 w 740"/>
                <a:gd name="T34" fmla="+- 0 6462 6172"/>
                <a:gd name="T35" fmla="*/ 6462 h 558"/>
                <a:gd name="T36" fmla="+- 0 5874 5597"/>
                <a:gd name="T37" fmla="*/ T36 w 740"/>
                <a:gd name="T38" fmla="+- 0 6550 6172"/>
                <a:gd name="T39" fmla="*/ 6550 h 558"/>
                <a:gd name="T40" fmla="+- 0 5848 5597"/>
                <a:gd name="T41" fmla="*/ T40 w 740"/>
                <a:gd name="T42" fmla="+- 0 6626 6172"/>
                <a:gd name="T43" fmla="*/ 6626 h 558"/>
                <a:gd name="T44" fmla="+- 0 5817 5597"/>
                <a:gd name="T45" fmla="*/ T44 w 740"/>
                <a:gd name="T46" fmla="+- 0 6680 6172"/>
                <a:gd name="T47" fmla="*/ 6680 h 558"/>
                <a:gd name="T48" fmla="+- 0 5766 5597"/>
                <a:gd name="T49" fmla="*/ T48 w 740"/>
                <a:gd name="T50" fmla="+- 0 6719 6172"/>
                <a:gd name="T51" fmla="*/ 6719 h 558"/>
                <a:gd name="T52" fmla="+- 0 5711 5597"/>
                <a:gd name="T53" fmla="*/ T52 w 740"/>
                <a:gd name="T54" fmla="+- 0 6729 6172"/>
                <a:gd name="T55" fmla="*/ 6729 h 558"/>
                <a:gd name="T56" fmla="+- 0 5655 5597"/>
                <a:gd name="T57" fmla="*/ T56 w 740"/>
                <a:gd name="T58" fmla="+- 0 6720 6172"/>
                <a:gd name="T59" fmla="*/ 6720 h 558"/>
                <a:gd name="T60" fmla="+- 0 5597 5597"/>
                <a:gd name="T61" fmla="*/ T60 w 740"/>
                <a:gd name="T62" fmla="+- 0 6700 6172"/>
                <a:gd name="T63" fmla="*/ 6700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5" y="2"/>
                  </a:lnTo>
                  <a:lnTo>
                    <a:pt x="591" y="0"/>
                  </a:lnTo>
                  <a:lnTo>
                    <a:pt x="521" y="7"/>
                  </a:lnTo>
                  <a:lnTo>
                    <a:pt x="457" y="29"/>
                  </a:lnTo>
                  <a:lnTo>
                    <a:pt x="400" y="68"/>
                  </a:lnTo>
                  <a:lnTo>
                    <a:pt x="362" y="124"/>
                  </a:lnTo>
                  <a:lnTo>
                    <a:pt x="330" y="202"/>
                  </a:lnTo>
                  <a:lnTo>
                    <a:pt x="303" y="290"/>
                  </a:lnTo>
                  <a:lnTo>
                    <a:pt x="277" y="378"/>
                  </a:lnTo>
                  <a:lnTo>
                    <a:pt x="251" y="454"/>
                  </a:lnTo>
                  <a:lnTo>
                    <a:pt x="220" y="508"/>
                  </a:lnTo>
                  <a:lnTo>
                    <a:pt x="169" y="547"/>
                  </a:lnTo>
                  <a:lnTo>
                    <a:pt x="114" y="557"/>
                  </a:lnTo>
                  <a:lnTo>
                    <a:pt x="58" y="548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8" name="Freeform 65">
              <a:extLst>
                <a:ext uri="{FF2B5EF4-FFF2-40B4-BE49-F238E27FC236}">
                  <a16:creationId xmlns:a16="http://schemas.microsoft.com/office/drawing/2014/main" id="{4681847C-4A68-49FC-B6B4-BE7B669E7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8" y="3668"/>
              <a:ext cx="740" cy="558"/>
            </a:xfrm>
            <a:custGeom>
              <a:avLst/>
              <a:gdLst>
                <a:gd name="T0" fmla="+- 0 6308 5568"/>
                <a:gd name="T1" fmla="*/ T0 w 740"/>
                <a:gd name="T2" fmla="+- 0 3677 3669"/>
                <a:gd name="T3" fmla="*/ 3677 h 558"/>
                <a:gd name="T4" fmla="+- 0 6232 5568"/>
                <a:gd name="T5" fmla="*/ T4 w 740"/>
                <a:gd name="T6" fmla="+- 0 3671 3669"/>
                <a:gd name="T7" fmla="*/ 3671 h 558"/>
                <a:gd name="T8" fmla="+- 0 6159 5568"/>
                <a:gd name="T9" fmla="*/ T8 w 740"/>
                <a:gd name="T10" fmla="+- 0 3669 3669"/>
                <a:gd name="T11" fmla="*/ 3669 h 558"/>
                <a:gd name="T12" fmla="+- 0 6089 5568"/>
                <a:gd name="T13" fmla="*/ T12 w 740"/>
                <a:gd name="T14" fmla="+- 0 3676 3669"/>
                <a:gd name="T15" fmla="*/ 3676 h 558"/>
                <a:gd name="T16" fmla="+- 0 6025 5568"/>
                <a:gd name="T17" fmla="*/ T16 w 740"/>
                <a:gd name="T18" fmla="+- 0 3697 3669"/>
                <a:gd name="T19" fmla="*/ 3697 h 558"/>
                <a:gd name="T20" fmla="+- 0 5968 5568"/>
                <a:gd name="T21" fmla="*/ T20 w 740"/>
                <a:gd name="T22" fmla="+- 0 3737 3669"/>
                <a:gd name="T23" fmla="*/ 3737 h 558"/>
                <a:gd name="T24" fmla="+- 0 5929 5568"/>
                <a:gd name="T25" fmla="*/ T24 w 740"/>
                <a:gd name="T26" fmla="+- 0 3793 3669"/>
                <a:gd name="T27" fmla="*/ 3793 h 558"/>
                <a:gd name="T28" fmla="+- 0 5898 5568"/>
                <a:gd name="T29" fmla="*/ T28 w 740"/>
                <a:gd name="T30" fmla="+- 0 3871 3669"/>
                <a:gd name="T31" fmla="*/ 3871 h 558"/>
                <a:gd name="T32" fmla="+- 0 5871 5568"/>
                <a:gd name="T33" fmla="*/ T32 w 740"/>
                <a:gd name="T34" fmla="+- 0 3959 3669"/>
                <a:gd name="T35" fmla="*/ 3959 h 558"/>
                <a:gd name="T36" fmla="+- 0 5845 5568"/>
                <a:gd name="T37" fmla="*/ T36 w 740"/>
                <a:gd name="T38" fmla="+- 0 4047 3669"/>
                <a:gd name="T39" fmla="*/ 4047 h 558"/>
                <a:gd name="T40" fmla="+- 0 5819 5568"/>
                <a:gd name="T41" fmla="*/ T40 w 740"/>
                <a:gd name="T42" fmla="+- 0 4123 3669"/>
                <a:gd name="T43" fmla="*/ 4123 h 558"/>
                <a:gd name="T44" fmla="+- 0 5788 5568"/>
                <a:gd name="T45" fmla="*/ T44 w 740"/>
                <a:gd name="T46" fmla="+- 0 4177 3669"/>
                <a:gd name="T47" fmla="*/ 4177 h 558"/>
                <a:gd name="T48" fmla="+- 0 5736 5568"/>
                <a:gd name="T49" fmla="*/ T48 w 740"/>
                <a:gd name="T50" fmla="+- 0 4216 3669"/>
                <a:gd name="T51" fmla="*/ 4216 h 558"/>
                <a:gd name="T52" fmla="+- 0 5682 5568"/>
                <a:gd name="T53" fmla="*/ T52 w 740"/>
                <a:gd name="T54" fmla="+- 0 4226 3669"/>
                <a:gd name="T55" fmla="*/ 4226 h 558"/>
                <a:gd name="T56" fmla="+- 0 5625 5568"/>
                <a:gd name="T57" fmla="*/ T56 w 740"/>
                <a:gd name="T58" fmla="+- 0 4216 3669"/>
                <a:gd name="T59" fmla="*/ 4216 h 558"/>
                <a:gd name="T60" fmla="+- 0 5568 5568"/>
                <a:gd name="T61" fmla="*/ T60 w 740"/>
                <a:gd name="T62" fmla="+- 0 4197 3669"/>
                <a:gd name="T63" fmla="*/ 4197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4" y="2"/>
                  </a:lnTo>
                  <a:lnTo>
                    <a:pt x="591" y="0"/>
                  </a:lnTo>
                  <a:lnTo>
                    <a:pt x="521" y="7"/>
                  </a:lnTo>
                  <a:lnTo>
                    <a:pt x="457" y="28"/>
                  </a:lnTo>
                  <a:lnTo>
                    <a:pt x="400" y="68"/>
                  </a:lnTo>
                  <a:lnTo>
                    <a:pt x="361" y="124"/>
                  </a:lnTo>
                  <a:lnTo>
                    <a:pt x="330" y="202"/>
                  </a:lnTo>
                  <a:lnTo>
                    <a:pt x="303" y="290"/>
                  </a:lnTo>
                  <a:lnTo>
                    <a:pt x="277" y="378"/>
                  </a:lnTo>
                  <a:lnTo>
                    <a:pt x="251" y="454"/>
                  </a:lnTo>
                  <a:lnTo>
                    <a:pt x="220" y="508"/>
                  </a:lnTo>
                  <a:lnTo>
                    <a:pt x="168" y="547"/>
                  </a:lnTo>
                  <a:lnTo>
                    <a:pt x="114" y="557"/>
                  </a:lnTo>
                  <a:lnTo>
                    <a:pt x="57" y="547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9" name="Freeform 64">
              <a:extLst>
                <a:ext uri="{FF2B5EF4-FFF2-40B4-BE49-F238E27FC236}">
                  <a16:creationId xmlns:a16="http://schemas.microsoft.com/office/drawing/2014/main" id="{1AF516E0-E192-4239-AE71-F563FE501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8" y="3686"/>
              <a:ext cx="740" cy="558"/>
            </a:xfrm>
            <a:custGeom>
              <a:avLst/>
              <a:gdLst>
                <a:gd name="T0" fmla="+- 0 9818 9078"/>
                <a:gd name="T1" fmla="*/ T0 w 740"/>
                <a:gd name="T2" fmla="+- 0 3694 3687"/>
                <a:gd name="T3" fmla="*/ 3694 h 558"/>
                <a:gd name="T4" fmla="+- 0 9743 9078"/>
                <a:gd name="T5" fmla="*/ T4 w 740"/>
                <a:gd name="T6" fmla="+- 0 3688 3687"/>
                <a:gd name="T7" fmla="*/ 3688 h 558"/>
                <a:gd name="T8" fmla="+- 0 9669 9078"/>
                <a:gd name="T9" fmla="*/ T8 w 740"/>
                <a:gd name="T10" fmla="+- 0 3687 3687"/>
                <a:gd name="T11" fmla="*/ 3687 h 558"/>
                <a:gd name="T12" fmla="+- 0 9599 9078"/>
                <a:gd name="T13" fmla="*/ T12 w 740"/>
                <a:gd name="T14" fmla="+- 0 3694 3687"/>
                <a:gd name="T15" fmla="*/ 3694 h 558"/>
                <a:gd name="T16" fmla="+- 0 9535 9078"/>
                <a:gd name="T17" fmla="*/ T16 w 740"/>
                <a:gd name="T18" fmla="+- 0 3715 3687"/>
                <a:gd name="T19" fmla="*/ 3715 h 558"/>
                <a:gd name="T20" fmla="+- 0 9478 9078"/>
                <a:gd name="T21" fmla="*/ T20 w 740"/>
                <a:gd name="T22" fmla="+- 0 3754 3687"/>
                <a:gd name="T23" fmla="*/ 3754 h 558"/>
                <a:gd name="T24" fmla="+- 0 9439 9078"/>
                <a:gd name="T25" fmla="*/ T24 w 740"/>
                <a:gd name="T26" fmla="+- 0 3811 3687"/>
                <a:gd name="T27" fmla="*/ 3811 h 558"/>
                <a:gd name="T28" fmla="+- 0 9408 9078"/>
                <a:gd name="T29" fmla="*/ T28 w 740"/>
                <a:gd name="T30" fmla="+- 0 3889 3687"/>
                <a:gd name="T31" fmla="*/ 3889 h 558"/>
                <a:gd name="T32" fmla="+- 0 9381 9078"/>
                <a:gd name="T33" fmla="*/ T32 w 740"/>
                <a:gd name="T34" fmla="+- 0 3977 3687"/>
                <a:gd name="T35" fmla="*/ 3977 h 558"/>
                <a:gd name="T36" fmla="+- 0 9355 9078"/>
                <a:gd name="T37" fmla="*/ T36 w 740"/>
                <a:gd name="T38" fmla="+- 0 4065 3687"/>
                <a:gd name="T39" fmla="*/ 4065 h 558"/>
                <a:gd name="T40" fmla="+- 0 9329 9078"/>
                <a:gd name="T41" fmla="*/ T40 w 740"/>
                <a:gd name="T42" fmla="+- 0 4141 3687"/>
                <a:gd name="T43" fmla="*/ 4141 h 558"/>
                <a:gd name="T44" fmla="+- 0 9298 9078"/>
                <a:gd name="T45" fmla="*/ T44 w 740"/>
                <a:gd name="T46" fmla="+- 0 4194 3687"/>
                <a:gd name="T47" fmla="*/ 4194 h 558"/>
                <a:gd name="T48" fmla="+- 0 9247 9078"/>
                <a:gd name="T49" fmla="*/ T48 w 740"/>
                <a:gd name="T50" fmla="+- 0 4234 3687"/>
                <a:gd name="T51" fmla="*/ 4234 h 558"/>
                <a:gd name="T52" fmla="+- 0 9192 9078"/>
                <a:gd name="T53" fmla="*/ T52 w 740"/>
                <a:gd name="T54" fmla="+- 0 4244 3687"/>
                <a:gd name="T55" fmla="*/ 4244 h 558"/>
                <a:gd name="T56" fmla="+- 0 9136 9078"/>
                <a:gd name="T57" fmla="*/ T56 w 740"/>
                <a:gd name="T58" fmla="+- 0 4234 3687"/>
                <a:gd name="T59" fmla="*/ 4234 h 558"/>
                <a:gd name="T60" fmla="+- 0 9078 9078"/>
                <a:gd name="T61" fmla="*/ T60 w 740"/>
                <a:gd name="T62" fmla="+- 0 4214 3687"/>
                <a:gd name="T63" fmla="*/ 4214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7"/>
                  </a:moveTo>
                  <a:lnTo>
                    <a:pt x="665" y="1"/>
                  </a:lnTo>
                  <a:lnTo>
                    <a:pt x="591" y="0"/>
                  </a:lnTo>
                  <a:lnTo>
                    <a:pt x="521" y="7"/>
                  </a:lnTo>
                  <a:lnTo>
                    <a:pt x="457" y="28"/>
                  </a:lnTo>
                  <a:lnTo>
                    <a:pt x="400" y="67"/>
                  </a:lnTo>
                  <a:lnTo>
                    <a:pt x="361" y="124"/>
                  </a:lnTo>
                  <a:lnTo>
                    <a:pt x="330" y="202"/>
                  </a:lnTo>
                  <a:lnTo>
                    <a:pt x="303" y="290"/>
                  </a:lnTo>
                  <a:lnTo>
                    <a:pt x="277" y="378"/>
                  </a:lnTo>
                  <a:lnTo>
                    <a:pt x="251" y="454"/>
                  </a:lnTo>
                  <a:lnTo>
                    <a:pt x="220" y="507"/>
                  </a:lnTo>
                  <a:lnTo>
                    <a:pt x="169" y="547"/>
                  </a:lnTo>
                  <a:lnTo>
                    <a:pt x="114" y="557"/>
                  </a:lnTo>
                  <a:lnTo>
                    <a:pt x="58" y="547"/>
                  </a:lnTo>
                  <a:lnTo>
                    <a:pt x="0" y="527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0" name="Freeform 63">
              <a:extLst>
                <a:ext uri="{FF2B5EF4-FFF2-40B4-BE49-F238E27FC236}">
                  <a16:creationId xmlns:a16="http://schemas.microsoft.com/office/drawing/2014/main" id="{C21D0379-759A-4AF0-ADB4-C63F46E8D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3" y="6085"/>
              <a:ext cx="740" cy="558"/>
            </a:xfrm>
            <a:custGeom>
              <a:avLst/>
              <a:gdLst>
                <a:gd name="T0" fmla="+- 0 9844 9104"/>
                <a:gd name="T1" fmla="*/ T0 w 740"/>
                <a:gd name="T2" fmla="+- 0 6093 6085"/>
                <a:gd name="T3" fmla="*/ 6093 h 558"/>
                <a:gd name="T4" fmla="+- 0 9768 9104"/>
                <a:gd name="T5" fmla="*/ T4 w 740"/>
                <a:gd name="T6" fmla="+- 0 6087 6085"/>
                <a:gd name="T7" fmla="*/ 6087 h 558"/>
                <a:gd name="T8" fmla="+- 0 9695 9104"/>
                <a:gd name="T9" fmla="*/ T8 w 740"/>
                <a:gd name="T10" fmla="+- 0 6085 6085"/>
                <a:gd name="T11" fmla="*/ 6085 h 558"/>
                <a:gd name="T12" fmla="+- 0 9625 9104"/>
                <a:gd name="T13" fmla="*/ T12 w 740"/>
                <a:gd name="T14" fmla="+- 0 6093 6085"/>
                <a:gd name="T15" fmla="*/ 6093 h 558"/>
                <a:gd name="T16" fmla="+- 0 9560 9104"/>
                <a:gd name="T17" fmla="*/ T16 w 740"/>
                <a:gd name="T18" fmla="+- 0 6114 6085"/>
                <a:gd name="T19" fmla="*/ 6114 h 558"/>
                <a:gd name="T20" fmla="+- 0 9504 9104"/>
                <a:gd name="T21" fmla="*/ T20 w 740"/>
                <a:gd name="T22" fmla="+- 0 6153 6085"/>
                <a:gd name="T23" fmla="*/ 6153 h 558"/>
                <a:gd name="T24" fmla="+- 0 9465 9104"/>
                <a:gd name="T25" fmla="*/ T24 w 740"/>
                <a:gd name="T26" fmla="+- 0 6210 6085"/>
                <a:gd name="T27" fmla="*/ 6210 h 558"/>
                <a:gd name="T28" fmla="+- 0 9434 9104"/>
                <a:gd name="T29" fmla="*/ T28 w 740"/>
                <a:gd name="T30" fmla="+- 0 6287 6085"/>
                <a:gd name="T31" fmla="*/ 6287 h 558"/>
                <a:gd name="T32" fmla="+- 0 9406 9104"/>
                <a:gd name="T33" fmla="*/ T32 w 740"/>
                <a:gd name="T34" fmla="+- 0 6376 6085"/>
                <a:gd name="T35" fmla="*/ 6376 h 558"/>
                <a:gd name="T36" fmla="+- 0 9381 9104"/>
                <a:gd name="T37" fmla="*/ T36 w 740"/>
                <a:gd name="T38" fmla="+- 0 6464 6085"/>
                <a:gd name="T39" fmla="*/ 6464 h 558"/>
                <a:gd name="T40" fmla="+- 0 9354 9104"/>
                <a:gd name="T41" fmla="*/ T40 w 740"/>
                <a:gd name="T42" fmla="+- 0 6540 6085"/>
                <a:gd name="T43" fmla="*/ 6540 h 558"/>
                <a:gd name="T44" fmla="+- 0 9324 9104"/>
                <a:gd name="T45" fmla="*/ T44 w 740"/>
                <a:gd name="T46" fmla="+- 0 6593 6085"/>
                <a:gd name="T47" fmla="*/ 6593 h 558"/>
                <a:gd name="T48" fmla="+- 0 9272 9104"/>
                <a:gd name="T49" fmla="*/ T48 w 740"/>
                <a:gd name="T50" fmla="+- 0 6633 6085"/>
                <a:gd name="T51" fmla="*/ 6633 h 558"/>
                <a:gd name="T52" fmla="+- 0 9218 9104"/>
                <a:gd name="T53" fmla="*/ T52 w 740"/>
                <a:gd name="T54" fmla="+- 0 6643 6085"/>
                <a:gd name="T55" fmla="*/ 6643 h 558"/>
                <a:gd name="T56" fmla="+- 0 9161 9104"/>
                <a:gd name="T57" fmla="*/ T56 w 740"/>
                <a:gd name="T58" fmla="+- 0 6633 6085"/>
                <a:gd name="T59" fmla="*/ 6633 h 558"/>
                <a:gd name="T60" fmla="+- 0 9104 9104"/>
                <a:gd name="T61" fmla="*/ T60 w 740"/>
                <a:gd name="T62" fmla="+- 0 6613 6085"/>
                <a:gd name="T63" fmla="*/ 6613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4" y="2"/>
                  </a:lnTo>
                  <a:lnTo>
                    <a:pt x="591" y="0"/>
                  </a:lnTo>
                  <a:lnTo>
                    <a:pt x="521" y="8"/>
                  </a:lnTo>
                  <a:lnTo>
                    <a:pt x="456" y="29"/>
                  </a:lnTo>
                  <a:lnTo>
                    <a:pt x="400" y="68"/>
                  </a:lnTo>
                  <a:lnTo>
                    <a:pt x="361" y="125"/>
                  </a:lnTo>
                  <a:lnTo>
                    <a:pt x="330" y="202"/>
                  </a:lnTo>
                  <a:lnTo>
                    <a:pt x="302" y="291"/>
                  </a:lnTo>
                  <a:lnTo>
                    <a:pt x="277" y="379"/>
                  </a:lnTo>
                  <a:lnTo>
                    <a:pt x="250" y="455"/>
                  </a:lnTo>
                  <a:lnTo>
                    <a:pt x="220" y="508"/>
                  </a:lnTo>
                  <a:lnTo>
                    <a:pt x="168" y="548"/>
                  </a:lnTo>
                  <a:lnTo>
                    <a:pt x="114" y="558"/>
                  </a:lnTo>
                  <a:lnTo>
                    <a:pt x="57" y="548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1" name="Freeform 62">
              <a:extLst>
                <a:ext uri="{FF2B5EF4-FFF2-40B4-BE49-F238E27FC236}">
                  <a16:creationId xmlns:a16="http://schemas.microsoft.com/office/drawing/2014/main" id="{15E930DA-6DBC-47C2-84ED-6903ADD41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62" y="3589"/>
              <a:ext cx="740" cy="558"/>
            </a:xfrm>
            <a:custGeom>
              <a:avLst/>
              <a:gdLst>
                <a:gd name="T0" fmla="+- 0 13202 12462"/>
                <a:gd name="T1" fmla="*/ T0 w 740"/>
                <a:gd name="T2" fmla="+- 0 3598 3590"/>
                <a:gd name="T3" fmla="*/ 3598 h 558"/>
                <a:gd name="T4" fmla="+- 0 13127 12462"/>
                <a:gd name="T5" fmla="*/ T4 w 740"/>
                <a:gd name="T6" fmla="+- 0 3592 3590"/>
                <a:gd name="T7" fmla="*/ 3592 h 558"/>
                <a:gd name="T8" fmla="+- 0 13053 12462"/>
                <a:gd name="T9" fmla="*/ T8 w 740"/>
                <a:gd name="T10" fmla="+- 0 3590 3590"/>
                <a:gd name="T11" fmla="*/ 3590 h 558"/>
                <a:gd name="T12" fmla="+- 0 12983 12462"/>
                <a:gd name="T13" fmla="*/ T12 w 740"/>
                <a:gd name="T14" fmla="+- 0 3597 3590"/>
                <a:gd name="T15" fmla="*/ 3597 h 558"/>
                <a:gd name="T16" fmla="+- 0 12919 12462"/>
                <a:gd name="T17" fmla="*/ T16 w 740"/>
                <a:gd name="T18" fmla="+- 0 3618 3590"/>
                <a:gd name="T19" fmla="*/ 3618 h 558"/>
                <a:gd name="T20" fmla="+- 0 12862 12462"/>
                <a:gd name="T21" fmla="*/ T20 w 740"/>
                <a:gd name="T22" fmla="+- 0 3658 3590"/>
                <a:gd name="T23" fmla="*/ 3658 h 558"/>
                <a:gd name="T24" fmla="+- 0 12824 12462"/>
                <a:gd name="T25" fmla="*/ T24 w 740"/>
                <a:gd name="T26" fmla="+- 0 3714 3590"/>
                <a:gd name="T27" fmla="*/ 3714 h 558"/>
                <a:gd name="T28" fmla="+- 0 12792 12462"/>
                <a:gd name="T29" fmla="*/ T28 w 740"/>
                <a:gd name="T30" fmla="+- 0 3792 3590"/>
                <a:gd name="T31" fmla="*/ 3792 h 558"/>
                <a:gd name="T32" fmla="+- 0 12765 12462"/>
                <a:gd name="T33" fmla="*/ T32 w 740"/>
                <a:gd name="T34" fmla="+- 0 3880 3590"/>
                <a:gd name="T35" fmla="*/ 3880 h 558"/>
                <a:gd name="T36" fmla="+- 0 12739 12462"/>
                <a:gd name="T37" fmla="*/ T36 w 740"/>
                <a:gd name="T38" fmla="+- 0 3968 3590"/>
                <a:gd name="T39" fmla="*/ 3968 h 558"/>
                <a:gd name="T40" fmla="+- 0 12713 12462"/>
                <a:gd name="T41" fmla="*/ T40 w 740"/>
                <a:gd name="T42" fmla="+- 0 4044 3590"/>
                <a:gd name="T43" fmla="*/ 4044 h 558"/>
                <a:gd name="T44" fmla="+- 0 12682 12462"/>
                <a:gd name="T45" fmla="*/ T44 w 740"/>
                <a:gd name="T46" fmla="+- 0 4098 3590"/>
                <a:gd name="T47" fmla="*/ 4098 h 558"/>
                <a:gd name="T48" fmla="+- 0 12631 12462"/>
                <a:gd name="T49" fmla="*/ T48 w 740"/>
                <a:gd name="T50" fmla="+- 0 4137 3590"/>
                <a:gd name="T51" fmla="*/ 4137 h 558"/>
                <a:gd name="T52" fmla="+- 0 12576 12462"/>
                <a:gd name="T53" fmla="*/ T52 w 740"/>
                <a:gd name="T54" fmla="+- 0 4147 3590"/>
                <a:gd name="T55" fmla="*/ 4147 h 558"/>
                <a:gd name="T56" fmla="+- 0 12520 12462"/>
                <a:gd name="T57" fmla="*/ T56 w 740"/>
                <a:gd name="T58" fmla="+- 0 4137 3590"/>
                <a:gd name="T59" fmla="*/ 4137 h 558"/>
                <a:gd name="T60" fmla="+- 0 12462 12462"/>
                <a:gd name="T61" fmla="*/ T60 w 740"/>
                <a:gd name="T62" fmla="+- 0 4118 3590"/>
                <a:gd name="T63" fmla="*/ 4118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5" y="2"/>
                  </a:lnTo>
                  <a:lnTo>
                    <a:pt x="591" y="0"/>
                  </a:lnTo>
                  <a:lnTo>
                    <a:pt x="521" y="7"/>
                  </a:lnTo>
                  <a:lnTo>
                    <a:pt x="457" y="28"/>
                  </a:lnTo>
                  <a:lnTo>
                    <a:pt x="400" y="68"/>
                  </a:lnTo>
                  <a:lnTo>
                    <a:pt x="362" y="124"/>
                  </a:lnTo>
                  <a:lnTo>
                    <a:pt x="330" y="202"/>
                  </a:lnTo>
                  <a:lnTo>
                    <a:pt x="303" y="290"/>
                  </a:lnTo>
                  <a:lnTo>
                    <a:pt x="277" y="378"/>
                  </a:lnTo>
                  <a:lnTo>
                    <a:pt x="251" y="454"/>
                  </a:lnTo>
                  <a:lnTo>
                    <a:pt x="220" y="508"/>
                  </a:lnTo>
                  <a:lnTo>
                    <a:pt x="169" y="547"/>
                  </a:lnTo>
                  <a:lnTo>
                    <a:pt x="114" y="557"/>
                  </a:lnTo>
                  <a:lnTo>
                    <a:pt x="58" y="547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2" name="Freeform 61">
              <a:extLst>
                <a:ext uri="{FF2B5EF4-FFF2-40B4-BE49-F238E27FC236}">
                  <a16:creationId xmlns:a16="http://schemas.microsoft.com/office/drawing/2014/main" id="{02756FA5-922F-473D-A84A-12A0BDE97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36" y="6138"/>
              <a:ext cx="740" cy="558"/>
            </a:xfrm>
            <a:custGeom>
              <a:avLst/>
              <a:gdLst>
                <a:gd name="T0" fmla="+- 0 13277 12537"/>
                <a:gd name="T1" fmla="*/ T0 w 740"/>
                <a:gd name="T2" fmla="+- 0 6146 6138"/>
                <a:gd name="T3" fmla="*/ 6146 h 558"/>
                <a:gd name="T4" fmla="+- 0 13201 12537"/>
                <a:gd name="T5" fmla="*/ T4 w 740"/>
                <a:gd name="T6" fmla="+- 0 6140 6138"/>
                <a:gd name="T7" fmla="*/ 6140 h 558"/>
                <a:gd name="T8" fmla="+- 0 13127 12537"/>
                <a:gd name="T9" fmla="*/ T8 w 740"/>
                <a:gd name="T10" fmla="+- 0 6138 6138"/>
                <a:gd name="T11" fmla="*/ 6138 h 558"/>
                <a:gd name="T12" fmla="+- 0 13057 12537"/>
                <a:gd name="T13" fmla="*/ T12 w 740"/>
                <a:gd name="T14" fmla="+- 0 6146 6138"/>
                <a:gd name="T15" fmla="*/ 6146 h 558"/>
                <a:gd name="T16" fmla="+- 0 12993 12537"/>
                <a:gd name="T17" fmla="*/ T16 w 740"/>
                <a:gd name="T18" fmla="+- 0 6167 6138"/>
                <a:gd name="T19" fmla="*/ 6167 h 558"/>
                <a:gd name="T20" fmla="+- 0 12937 12537"/>
                <a:gd name="T21" fmla="*/ T20 w 740"/>
                <a:gd name="T22" fmla="+- 0 6206 6138"/>
                <a:gd name="T23" fmla="*/ 6206 h 558"/>
                <a:gd name="T24" fmla="+- 0 12898 12537"/>
                <a:gd name="T25" fmla="*/ T24 w 740"/>
                <a:gd name="T26" fmla="+- 0 6262 6138"/>
                <a:gd name="T27" fmla="*/ 6262 h 558"/>
                <a:gd name="T28" fmla="+- 0 12866 12537"/>
                <a:gd name="T29" fmla="*/ T28 w 740"/>
                <a:gd name="T30" fmla="+- 0 6340 6138"/>
                <a:gd name="T31" fmla="*/ 6340 h 558"/>
                <a:gd name="T32" fmla="+- 0 12839 12537"/>
                <a:gd name="T33" fmla="*/ T32 w 740"/>
                <a:gd name="T34" fmla="+- 0 6429 6138"/>
                <a:gd name="T35" fmla="*/ 6429 h 558"/>
                <a:gd name="T36" fmla="+- 0 12814 12537"/>
                <a:gd name="T37" fmla="*/ T36 w 740"/>
                <a:gd name="T38" fmla="+- 0 6516 6138"/>
                <a:gd name="T39" fmla="*/ 6516 h 558"/>
                <a:gd name="T40" fmla="+- 0 12787 12537"/>
                <a:gd name="T41" fmla="*/ T40 w 740"/>
                <a:gd name="T42" fmla="+- 0 6593 6138"/>
                <a:gd name="T43" fmla="*/ 6593 h 558"/>
                <a:gd name="T44" fmla="+- 0 12757 12537"/>
                <a:gd name="T45" fmla="*/ T44 w 740"/>
                <a:gd name="T46" fmla="+- 0 6646 6138"/>
                <a:gd name="T47" fmla="*/ 6646 h 558"/>
                <a:gd name="T48" fmla="+- 0 12705 12537"/>
                <a:gd name="T49" fmla="*/ T48 w 740"/>
                <a:gd name="T50" fmla="+- 0 6686 6138"/>
                <a:gd name="T51" fmla="*/ 6686 h 558"/>
                <a:gd name="T52" fmla="+- 0 12650 12537"/>
                <a:gd name="T53" fmla="*/ T52 w 740"/>
                <a:gd name="T54" fmla="+- 0 6695 6138"/>
                <a:gd name="T55" fmla="*/ 6695 h 558"/>
                <a:gd name="T56" fmla="+- 0 12594 12537"/>
                <a:gd name="T57" fmla="*/ T56 w 740"/>
                <a:gd name="T58" fmla="+- 0 6686 6138"/>
                <a:gd name="T59" fmla="*/ 6686 h 558"/>
                <a:gd name="T60" fmla="+- 0 12537 12537"/>
                <a:gd name="T61" fmla="*/ T60 w 740"/>
                <a:gd name="T62" fmla="+- 0 6666 6138"/>
                <a:gd name="T63" fmla="*/ 6666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4" y="2"/>
                  </a:lnTo>
                  <a:lnTo>
                    <a:pt x="590" y="0"/>
                  </a:lnTo>
                  <a:lnTo>
                    <a:pt x="520" y="8"/>
                  </a:lnTo>
                  <a:lnTo>
                    <a:pt x="456" y="29"/>
                  </a:lnTo>
                  <a:lnTo>
                    <a:pt x="400" y="68"/>
                  </a:lnTo>
                  <a:lnTo>
                    <a:pt x="361" y="124"/>
                  </a:lnTo>
                  <a:lnTo>
                    <a:pt x="329" y="202"/>
                  </a:lnTo>
                  <a:lnTo>
                    <a:pt x="302" y="291"/>
                  </a:lnTo>
                  <a:lnTo>
                    <a:pt x="277" y="378"/>
                  </a:lnTo>
                  <a:lnTo>
                    <a:pt x="250" y="455"/>
                  </a:lnTo>
                  <a:lnTo>
                    <a:pt x="220" y="508"/>
                  </a:lnTo>
                  <a:lnTo>
                    <a:pt x="168" y="548"/>
                  </a:lnTo>
                  <a:lnTo>
                    <a:pt x="113" y="557"/>
                  </a:lnTo>
                  <a:lnTo>
                    <a:pt x="57" y="548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5" name="Line 59">
              <a:extLst>
                <a:ext uri="{FF2B5EF4-FFF2-40B4-BE49-F238E27FC236}">
                  <a16:creationId xmlns:a16="http://schemas.microsoft.com/office/drawing/2014/main" id="{877546DA-BF11-4622-8105-A5A80F16FD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68" y="4737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7" name="Line 57">
              <a:extLst>
                <a:ext uri="{FF2B5EF4-FFF2-40B4-BE49-F238E27FC236}">
                  <a16:creationId xmlns:a16="http://schemas.microsoft.com/office/drawing/2014/main" id="{DE3C0B38-7DFF-43C5-8D45-1DBB84DA7E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" y="7177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9" name="Freeform 56">
              <a:extLst>
                <a:ext uri="{FF2B5EF4-FFF2-40B4-BE49-F238E27FC236}">
                  <a16:creationId xmlns:a16="http://schemas.microsoft.com/office/drawing/2014/main" id="{9F23BC74-5888-4FAB-999A-98D27B1C6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3" y="6571"/>
              <a:ext cx="120" cy="120"/>
            </a:xfrm>
            <a:custGeom>
              <a:avLst/>
              <a:gdLst>
                <a:gd name="T0" fmla="+- 0 5483 5423"/>
                <a:gd name="T1" fmla="*/ T0 w 120"/>
                <a:gd name="T2" fmla="+- 0 6572 6572"/>
                <a:gd name="T3" fmla="*/ 6572 h 120"/>
                <a:gd name="T4" fmla="+- 0 5423 5423"/>
                <a:gd name="T5" fmla="*/ T4 w 120"/>
                <a:gd name="T6" fmla="+- 0 6692 6572"/>
                <a:gd name="T7" fmla="*/ 6692 h 120"/>
                <a:gd name="T8" fmla="+- 0 5543 5423"/>
                <a:gd name="T9" fmla="*/ T8 w 120"/>
                <a:gd name="T10" fmla="+- 0 6692 6572"/>
                <a:gd name="T11" fmla="*/ 6692 h 120"/>
                <a:gd name="T12" fmla="+- 0 5483 5423"/>
                <a:gd name="T13" fmla="*/ T12 w 120"/>
                <a:gd name="T14" fmla="+- 0 6572 6572"/>
                <a:gd name="T15" fmla="*/ 6572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lnTo>
                    <a:pt x="0" y="120"/>
                  </a:lnTo>
                  <a:lnTo>
                    <a:pt x="12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1" name="Line 36">
              <a:extLst>
                <a:ext uri="{FF2B5EF4-FFF2-40B4-BE49-F238E27FC236}">
                  <a16:creationId xmlns:a16="http://schemas.microsoft.com/office/drawing/2014/main" id="{FBCC5A40-3441-45B8-84CB-FA5A770C43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37" y="4718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2" name="Freeform 35">
              <a:extLst>
                <a:ext uri="{FF2B5EF4-FFF2-40B4-BE49-F238E27FC236}">
                  <a16:creationId xmlns:a16="http://schemas.microsoft.com/office/drawing/2014/main" id="{7FA4311D-5B32-4A3C-AE4C-8F9ABE630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6" y="4112"/>
              <a:ext cx="120" cy="120"/>
            </a:xfrm>
            <a:custGeom>
              <a:avLst/>
              <a:gdLst>
                <a:gd name="T0" fmla="+- 0 8937 8877"/>
                <a:gd name="T1" fmla="*/ T0 w 120"/>
                <a:gd name="T2" fmla="+- 0 4113 4113"/>
                <a:gd name="T3" fmla="*/ 4113 h 120"/>
                <a:gd name="T4" fmla="+- 0 8877 8877"/>
                <a:gd name="T5" fmla="*/ T4 w 120"/>
                <a:gd name="T6" fmla="+- 0 4233 4113"/>
                <a:gd name="T7" fmla="*/ 4233 h 120"/>
                <a:gd name="T8" fmla="+- 0 8997 8877"/>
                <a:gd name="T9" fmla="*/ T8 w 120"/>
                <a:gd name="T10" fmla="+- 0 4233 4113"/>
                <a:gd name="T11" fmla="*/ 4233 h 120"/>
                <a:gd name="T12" fmla="+- 0 8937 8877"/>
                <a:gd name="T13" fmla="*/ T12 w 120"/>
                <a:gd name="T14" fmla="+- 0 4113 4113"/>
                <a:gd name="T15" fmla="*/ 4113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lnTo>
                    <a:pt x="0" y="120"/>
                  </a:lnTo>
                  <a:lnTo>
                    <a:pt x="12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3" name="Line 34">
              <a:extLst>
                <a:ext uri="{FF2B5EF4-FFF2-40B4-BE49-F238E27FC236}">
                  <a16:creationId xmlns:a16="http://schemas.microsoft.com/office/drawing/2014/main" id="{1F97A072-92B8-434E-BDF3-062983E97C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41" y="7118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4" name="Freeform 33">
              <a:extLst>
                <a:ext uri="{FF2B5EF4-FFF2-40B4-BE49-F238E27FC236}">
                  <a16:creationId xmlns:a16="http://schemas.microsoft.com/office/drawing/2014/main" id="{0FCCAD66-CD2C-4ABD-B74C-0EF66ABBE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0" y="6513"/>
              <a:ext cx="120" cy="120"/>
            </a:xfrm>
            <a:custGeom>
              <a:avLst/>
              <a:gdLst>
                <a:gd name="T0" fmla="+- 0 8941 8881"/>
                <a:gd name="T1" fmla="*/ T0 w 120"/>
                <a:gd name="T2" fmla="+- 0 6513 6513"/>
                <a:gd name="T3" fmla="*/ 6513 h 120"/>
                <a:gd name="T4" fmla="+- 0 8881 8881"/>
                <a:gd name="T5" fmla="*/ T4 w 120"/>
                <a:gd name="T6" fmla="+- 0 6633 6513"/>
                <a:gd name="T7" fmla="*/ 6633 h 120"/>
                <a:gd name="T8" fmla="+- 0 9001 8881"/>
                <a:gd name="T9" fmla="*/ T8 w 120"/>
                <a:gd name="T10" fmla="+- 0 6633 6513"/>
                <a:gd name="T11" fmla="*/ 6633 h 120"/>
                <a:gd name="T12" fmla="+- 0 8941 8881"/>
                <a:gd name="T13" fmla="*/ T12 w 120"/>
                <a:gd name="T14" fmla="+- 0 6513 6513"/>
                <a:gd name="T15" fmla="*/ 6513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lnTo>
                    <a:pt x="0" y="120"/>
                  </a:lnTo>
                  <a:lnTo>
                    <a:pt x="12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6" name="Line 31">
              <a:extLst>
                <a:ext uri="{FF2B5EF4-FFF2-40B4-BE49-F238E27FC236}">
                  <a16:creationId xmlns:a16="http://schemas.microsoft.com/office/drawing/2014/main" id="{BB835A92-4BCA-441F-A42B-94A61EFB3F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67" y="4709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7" name="Freeform 30">
              <a:extLst>
                <a:ext uri="{FF2B5EF4-FFF2-40B4-BE49-F238E27FC236}">
                  <a16:creationId xmlns:a16="http://schemas.microsoft.com/office/drawing/2014/main" id="{06E43AFA-88FA-45E8-B847-8E819865D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07" y="4104"/>
              <a:ext cx="120" cy="120"/>
            </a:xfrm>
            <a:custGeom>
              <a:avLst/>
              <a:gdLst>
                <a:gd name="T0" fmla="+- 0 12367 12307"/>
                <a:gd name="T1" fmla="*/ T0 w 120"/>
                <a:gd name="T2" fmla="+- 0 4104 4104"/>
                <a:gd name="T3" fmla="*/ 4104 h 120"/>
                <a:gd name="T4" fmla="+- 0 12307 12307"/>
                <a:gd name="T5" fmla="*/ T4 w 120"/>
                <a:gd name="T6" fmla="+- 0 4224 4104"/>
                <a:gd name="T7" fmla="*/ 4224 h 120"/>
                <a:gd name="T8" fmla="+- 0 12427 12307"/>
                <a:gd name="T9" fmla="*/ T8 w 120"/>
                <a:gd name="T10" fmla="+- 0 4224 4104"/>
                <a:gd name="T11" fmla="*/ 4224 h 120"/>
                <a:gd name="T12" fmla="+- 0 12367 12307"/>
                <a:gd name="T13" fmla="*/ T12 w 120"/>
                <a:gd name="T14" fmla="+- 0 4104 4104"/>
                <a:gd name="T15" fmla="*/ 4104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lnTo>
                    <a:pt x="0" y="120"/>
                  </a:lnTo>
                  <a:lnTo>
                    <a:pt x="12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04" name="Line 29">
              <a:extLst>
                <a:ext uri="{FF2B5EF4-FFF2-40B4-BE49-F238E27FC236}">
                  <a16:creationId xmlns:a16="http://schemas.microsoft.com/office/drawing/2014/main" id="{193994F2-4119-4362-8C8C-B8C38F7856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52" y="7161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05" name="Freeform 28">
              <a:extLst>
                <a:ext uri="{FF2B5EF4-FFF2-40B4-BE49-F238E27FC236}">
                  <a16:creationId xmlns:a16="http://schemas.microsoft.com/office/drawing/2014/main" id="{BF75F74B-D5B4-42B2-8EB2-8A989454E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92" y="6556"/>
              <a:ext cx="120" cy="120"/>
            </a:xfrm>
            <a:custGeom>
              <a:avLst/>
              <a:gdLst>
                <a:gd name="T0" fmla="+- 0 12452 12392"/>
                <a:gd name="T1" fmla="*/ T0 w 120"/>
                <a:gd name="T2" fmla="+- 0 6556 6556"/>
                <a:gd name="T3" fmla="*/ 6556 h 120"/>
                <a:gd name="T4" fmla="+- 0 12392 12392"/>
                <a:gd name="T5" fmla="*/ T4 w 120"/>
                <a:gd name="T6" fmla="+- 0 6676 6556"/>
                <a:gd name="T7" fmla="*/ 6676 h 120"/>
                <a:gd name="T8" fmla="+- 0 12512 12392"/>
                <a:gd name="T9" fmla="*/ T8 w 120"/>
                <a:gd name="T10" fmla="+- 0 6676 6556"/>
                <a:gd name="T11" fmla="*/ 6676 h 120"/>
                <a:gd name="T12" fmla="+- 0 12452 12392"/>
                <a:gd name="T13" fmla="*/ T12 w 120"/>
                <a:gd name="T14" fmla="+- 0 6556 6556"/>
                <a:gd name="T15" fmla="*/ 6556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lnTo>
                    <a:pt x="0" y="120"/>
                  </a:lnTo>
                  <a:lnTo>
                    <a:pt x="12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699" name="Picture 27">
              <a:extLst>
                <a:ext uri="{FF2B5EF4-FFF2-40B4-BE49-F238E27FC236}">
                  <a16:creationId xmlns:a16="http://schemas.microsoft.com/office/drawing/2014/main" id="{593AAAF7-19BD-4675-B59E-1D9F58B6FC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8" y="3686"/>
              <a:ext cx="540" cy="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706" name="Rectangle 26">
              <a:extLst>
                <a:ext uri="{FF2B5EF4-FFF2-40B4-BE49-F238E27FC236}">
                  <a16:creationId xmlns:a16="http://schemas.microsoft.com/office/drawing/2014/main" id="{92DC84F2-826D-4896-BAB7-18624E10C9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8" y="3686"/>
              <a:ext cx="540" cy="540"/>
            </a:xfrm>
            <a:prstGeom prst="rect">
              <a:avLst/>
            </a:prstGeom>
            <a:noFill/>
            <a:ln w="6350">
              <a:solidFill>
                <a:srgbClr val="FFCA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697" name="Picture 25">
              <a:extLst>
                <a:ext uri="{FF2B5EF4-FFF2-40B4-BE49-F238E27FC236}">
                  <a16:creationId xmlns:a16="http://schemas.microsoft.com/office/drawing/2014/main" id="{21CBEB08-B68B-47DA-8E8E-CBC9DE92ED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9" y="6271"/>
              <a:ext cx="540" cy="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5" name="Line 92">
            <a:extLst>
              <a:ext uri="{FF2B5EF4-FFF2-40B4-BE49-F238E27FC236}">
                <a16:creationId xmlns:a16="http://schemas.microsoft.com/office/drawing/2014/main" id="{A2173E39-C6B3-4417-A4E2-EC01150D4E2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75047" y="2794030"/>
            <a:ext cx="1528652" cy="1540309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6" name="Line 92">
            <a:extLst>
              <a:ext uri="{FF2B5EF4-FFF2-40B4-BE49-F238E27FC236}">
                <a16:creationId xmlns:a16="http://schemas.microsoft.com/office/drawing/2014/main" id="{1C60D62F-A05E-4BEA-948A-879DD526028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73045" y="2815890"/>
            <a:ext cx="1502975" cy="153500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Line 92">
            <a:extLst>
              <a:ext uri="{FF2B5EF4-FFF2-40B4-BE49-F238E27FC236}">
                <a16:creationId xmlns:a16="http://schemas.microsoft.com/office/drawing/2014/main" id="{38538157-F274-4B96-843A-49E2404693D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58870" y="2749672"/>
            <a:ext cx="1596739" cy="1570744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A7BFEB2F-6D3C-FE48-BE0D-BB26E59BD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CF97B-1311-3D42-8EC8-BFD91CFA157B}" type="slidenum">
              <a:rPr lang="en-US" smtClean="0"/>
              <a:t>7</a:t>
            </a:fld>
            <a:endParaRPr lang="en-US" dirty="0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31E538B7-CC90-9743-FCBF-91C20B7F2F58}"/>
              </a:ext>
            </a:extLst>
          </p:cNvPr>
          <p:cNvSpPr/>
          <p:nvPr/>
        </p:nvSpPr>
        <p:spPr>
          <a:xfrm>
            <a:off x="1163484" y="2707362"/>
            <a:ext cx="613322" cy="16435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97C7EBA-B6E9-E93C-B23D-D2BE28DE8291}"/>
              </a:ext>
            </a:extLst>
          </p:cNvPr>
          <p:cNvSpPr/>
          <p:nvPr/>
        </p:nvSpPr>
        <p:spPr>
          <a:xfrm>
            <a:off x="4616864" y="2223533"/>
            <a:ext cx="5615333" cy="2742124"/>
          </a:xfrm>
          <a:prstGeom prst="rect">
            <a:avLst/>
          </a:prstGeom>
          <a:solidFill>
            <a:schemeClr val="accent1">
              <a:lumMod val="60000"/>
              <a:lumOff val="4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Curved Down Arrow 43">
            <a:extLst>
              <a:ext uri="{FF2B5EF4-FFF2-40B4-BE49-F238E27FC236}">
                <a16:creationId xmlns:a16="http://schemas.microsoft.com/office/drawing/2014/main" id="{C2C28051-1A54-CA93-A852-B77607D3ACAE}"/>
              </a:ext>
            </a:extLst>
          </p:cNvPr>
          <p:cNvSpPr/>
          <p:nvPr/>
        </p:nvSpPr>
        <p:spPr>
          <a:xfrm rot="16200000">
            <a:off x="17949" y="3688514"/>
            <a:ext cx="1546862" cy="868655"/>
          </a:xfrm>
          <a:prstGeom prst="curvedDownArrow">
            <a:avLst>
              <a:gd name="adj1" fmla="val 28768"/>
              <a:gd name="adj2" fmla="val 50000"/>
              <a:gd name="adj3" fmla="val 25000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Text Box 24">
            <a:extLst>
              <a:ext uri="{FF2B5EF4-FFF2-40B4-BE49-F238E27FC236}">
                <a16:creationId xmlns:a16="http://schemas.microsoft.com/office/drawing/2014/main" id="{C9029128-5577-91EC-7EA0-3168DD317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1886" y="2573481"/>
            <a:ext cx="212269" cy="377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6" name="Text Box 24">
            <a:extLst>
              <a:ext uri="{FF2B5EF4-FFF2-40B4-BE49-F238E27FC236}">
                <a16:creationId xmlns:a16="http://schemas.microsoft.com/office/drawing/2014/main" id="{02C39B8F-6CD8-FF19-6BEA-F6310331A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1332" y="2543619"/>
            <a:ext cx="167654" cy="372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1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542E4D3-E3D5-DA9E-9ED5-9640EE5AA50F}"/>
                  </a:ext>
                </a:extLst>
              </p:cNvPr>
              <p:cNvSpPr txBox="1"/>
              <p:nvPr/>
            </p:nvSpPr>
            <p:spPr>
              <a:xfrm>
                <a:off x="2963985" y="2377483"/>
                <a:ext cx="839295" cy="2796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b="0" dirty="0"/>
                  <a:t>=1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542E4D3-E3D5-DA9E-9ED5-9640EE5AA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985" y="2377483"/>
                <a:ext cx="839295" cy="279628"/>
              </a:xfrm>
              <a:prstGeom prst="rect">
                <a:avLst/>
              </a:prstGeom>
              <a:blipFill>
                <a:blip r:embed="rId11"/>
                <a:stretch>
                  <a:fillRect l="-8955" t="-26087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 Box 2">
            <a:extLst>
              <a:ext uri="{FF2B5EF4-FFF2-40B4-BE49-F238E27FC236}">
                <a16:creationId xmlns:a16="http://schemas.microsoft.com/office/drawing/2014/main" id="{7701A84C-BFF6-AC02-5351-94BE9C74E9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7878" y="4184834"/>
            <a:ext cx="342928" cy="342865"/>
          </a:xfrm>
          <a:prstGeom prst="rect">
            <a:avLst/>
          </a:prstGeom>
          <a:noFill/>
          <a:ln w="6350">
            <a:solidFill>
              <a:srgbClr val="FFCA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‐1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C416C33-1282-35DE-330D-B19FC7FB27D7}"/>
              </a:ext>
            </a:extLst>
          </p:cNvPr>
          <p:cNvSpPr txBox="1"/>
          <p:nvPr/>
        </p:nvSpPr>
        <p:spPr>
          <a:xfrm>
            <a:off x="1399354" y="4729504"/>
            <a:ext cx="1230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FA1E1BC-9BC2-84F3-D073-8AC006E61392}"/>
                  </a:ext>
                </a:extLst>
              </p:cNvPr>
              <p:cNvSpPr txBox="1"/>
              <p:nvPr/>
            </p:nvSpPr>
            <p:spPr>
              <a:xfrm>
                <a:off x="2157987" y="3785395"/>
                <a:ext cx="986338" cy="5571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b="0" dirty="0"/>
                  <a:t>=-2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FA1E1BC-9BC2-84F3-D073-8AC006E61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7987" y="3785395"/>
                <a:ext cx="986338" cy="557140"/>
              </a:xfrm>
              <a:prstGeom prst="rect">
                <a:avLst/>
              </a:prstGeom>
              <a:blipFill>
                <a:blip r:embed="rId12"/>
                <a:stretch>
                  <a:fillRect l="-7595" t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74530EF-AC23-AE3F-E1C4-CD035F4B9F35}"/>
                  </a:ext>
                </a:extLst>
              </p:cNvPr>
              <p:cNvSpPr txBox="1"/>
              <p:nvPr/>
            </p:nvSpPr>
            <p:spPr>
              <a:xfrm>
                <a:off x="2208292" y="3160519"/>
                <a:ext cx="928964" cy="5571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b="0" dirty="0"/>
                  <a:t>=-1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74530EF-AC23-AE3F-E1C4-CD035F4B9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292" y="3160519"/>
                <a:ext cx="928964" cy="557140"/>
              </a:xfrm>
              <a:prstGeom prst="rect">
                <a:avLst/>
              </a:prstGeom>
              <a:blipFill>
                <a:blip r:embed="rId13"/>
                <a:stretch>
                  <a:fillRect l="-8000" t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198ED7C-5ADD-158C-8B3A-E80059EFBD04}"/>
                  </a:ext>
                </a:extLst>
              </p:cNvPr>
              <p:cNvSpPr txBox="1"/>
              <p:nvPr/>
            </p:nvSpPr>
            <p:spPr>
              <a:xfrm>
                <a:off x="2899658" y="4391191"/>
                <a:ext cx="626518" cy="5571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b="0" dirty="0"/>
                  <a:t>=1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198ED7C-5ADD-158C-8B3A-E80059EFB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658" y="4391191"/>
                <a:ext cx="626518" cy="557140"/>
              </a:xfrm>
              <a:prstGeom prst="rect">
                <a:avLst/>
              </a:prstGeom>
              <a:blipFill>
                <a:blip r:embed="rId14"/>
                <a:stretch>
                  <a:fillRect l="-12000" t="-13333" r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 Box 22">
            <a:extLst>
              <a:ext uri="{FF2B5EF4-FFF2-40B4-BE49-F238E27FC236}">
                <a16:creationId xmlns:a16="http://schemas.microsoft.com/office/drawing/2014/main" id="{CE3678C6-33A0-8CEF-5741-EE60C973B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9551" y="2241002"/>
            <a:ext cx="167654" cy="372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3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Text Box 14">
            <a:extLst>
              <a:ext uri="{FF2B5EF4-FFF2-40B4-BE49-F238E27FC236}">
                <a16:creationId xmlns:a16="http://schemas.microsoft.com/office/drawing/2014/main" id="{D64395A1-9E55-B11D-F8DA-34AD0B046A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5258" y="3844848"/>
            <a:ext cx="379761" cy="372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‐2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675" name="TextBox 28674">
                <a:extLst>
                  <a:ext uri="{FF2B5EF4-FFF2-40B4-BE49-F238E27FC236}">
                    <a16:creationId xmlns:a16="http://schemas.microsoft.com/office/drawing/2014/main" id="{956CE4E5-8D93-8FAF-E1BE-28B7D441EBD2}"/>
                  </a:ext>
                </a:extLst>
              </p:cNvPr>
              <p:cNvSpPr txBox="1"/>
              <p:nvPr/>
            </p:nvSpPr>
            <p:spPr>
              <a:xfrm>
                <a:off x="1374685" y="5473371"/>
                <a:ext cx="3619797" cy="372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8675" name="TextBox 28674">
                <a:extLst>
                  <a:ext uri="{FF2B5EF4-FFF2-40B4-BE49-F238E27FC236}">
                    <a16:creationId xmlns:a16="http://schemas.microsoft.com/office/drawing/2014/main" id="{956CE4E5-8D93-8FAF-E1BE-28B7D441E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685" y="5473371"/>
                <a:ext cx="3619797" cy="37247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676" name="TextBox 28675">
            <a:extLst>
              <a:ext uri="{FF2B5EF4-FFF2-40B4-BE49-F238E27FC236}">
                <a16:creationId xmlns:a16="http://schemas.microsoft.com/office/drawing/2014/main" id="{2C9C0175-DF56-C8BC-1495-44E7E5C0C156}"/>
              </a:ext>
            </a:extLst>
          </p:cNvPr>
          <p:cNvSpPr txBox="1"/>
          <p:nvPr/>
        </p:nvSpPr>
        <p:spPr>
          <a:xfrm>
            <a:off x="1821037" y="5913581"/>
            <a:ext cx="176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dirty="0"/>
              <a:t> = 1*1+(-2)*(-1)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680" name="TextBox 28679">
                <a:extLst>
                  <a:ext uri="{FF2B5EF4-FFF2-40B4-BE49-F238E27FC236}">
                    <a16:creationId xmlns:a16="http://schemas.microsoft.com/office/drawing/2014/main" id="{8CEFD38A-873E-DD8D-8553-0923A0BBD712}"/>
                  </a:ext>
                </a:extLst>
              </p:cNvPr>
              <p:cNvSpPr txBox="1"/>
              <p:nvPr/>
            </p:nvSpPr>
            <p:spPr>
              <a:xfrm>
                <a:off x="4844785" y="5558352"/>
                <a:ext cx="2743200" cy="5571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8680" name="TextBox 28679">
                <a:extLst>
                  <a:ext uri="{FF2B5EF4-FFF2-40B4-BE49-F238E27FC236}">
                    <a16:creationId xmlns:a16="http://schemas.microsoft.com/office/drawing/2014/main" id="{8CEFD38A-873E-DD8D-8553-0923A0BBD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785" y="5558352"/>
                <a:ext cx="2743200" cy="55714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681" name="TextBox 28680">
            <a:extLst>
              <a:ext uri="{FF2B5EF4-FFF2-40B4-BE49-F238E27FC236}">
                <a16:creationId xmlns:a16="http://schemas.microsoft.com/office/drawing/2014/main" id="{7858D938-6279-9881-AD09-1586FC8FFF29}"/>
              </a:ext>
            </a:extLst>
          </p:cNvPr>
          <p:cNvSpPr txBox="1"/>
          <p:nvPr/>
        </p:nvSpPr>
        <p:spPr>
          <a:xfrm>
            <a:off x="4869461" y="5938349"/>
            <a:ext cx="193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-2 </a:t>
            </a:r>
            <a:r>
              <a:rPr lang="en-US" dirty="0"/>
              <a:t>=  (-1)*1 +1*(-1)</a:t>
            </a:r>
          </a:p>
        </p:txBody>
      </p:sp>
      <p:sp>
        <p:nvSpPr>
          <p:cNvPr id="28682" name="Text Box 21">
            <a:extLst>
              <a:ext uri="{FF2B5EF4-FFF2-40B4-BE49-F238E27FC236}">
                <a16:creationId xmlns:a16="http://schemas.microsoft.com/office/drawing/2014/main" id="{17377790-AE52-B5FA-0BF6-77AD867731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6986" y="3593087"/>
            <a:ext cx="725894" cy="476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DejaVu Sans" charset="0"/>
                <a:cs typeface="Times New Roman" panose="02020603050405020304" pitchFamily="18" charset="0"/>
              </a:rPr>
              <a:t>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ea typeface="DejaVu Sans" charset="0"/>
                <a:cs typeface="DejaVu Sans" charset="0"/>
              </a:rPr>
              <a:t>0.12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685" name="Text Box 21">
            <a:extLst>
              <a:ext uri="{FF2B5EF4-FFF2-40B4-BE49-F238E27FC236}">
                <a16:creationId xmlns:a16="http://schemas.microsoft.com/office/drawing/2014/main" id="{A9D9B0DE-329B-C3FA-739C-4323AEC1E2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516" y="1898712"/>
            <a:ext cx="1098641" cy="461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DejaVu Sans" charset="0"/>
                <a:cs typeface="Times New Roman" panose="02020603050405020304" pitchFamily="18" charset="0"/>
              </a:rPr>
              <a:t>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ea typeface="DejaVu Sans" charset="0"/>
                <a:cs typeface="DejaVu Sans" charset="0"/>
              </a:rPr>
              <a:t>0.98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689" name="TextBox 28688">
                <a:extLst>
                  <a:ext uri="{FF2B5EF4-FFF2-40B4-BE49-F238E27FC236}">
                    <a16:creationId xmlns:a16="http://schemas.microsoft.com/office/drawing/2014/main" id="{5892C42B-5EBC-3FD7-97B4-EC572B24B9C3}"/>
                  </a:ext>
                </a:extLst>
              </p:cNvPr>
              <p:cNvSpPr txBox="1"/>
              <p:nvPr/>
            </p:nvSpPr>
            <p:spPr>
              <a:xfrm>
                <a:off x="9153055" y="5429262"/>
                <a:ext cx="2435816" cy="1202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=0.98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r>
                  <a:rPr lang="en-US" dirty="0"/>
                  <a:t> </a:t>
                </a:r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8689" name="TextBox 28688">
                <a:extLst>
                  <a:ext uri="{FF2B5EF4-FFF2-40B4-BE49-F238E27FC236}">
                    <a16:creationId xmlns:a16="http://schemas.microsoft.com/office/drawing/2014/main" id="{5892C42B-5EBC-3FD7-97B4-EC572B24B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3055" y="5429262"/>
                <a:ext cx="2435816" cy="120295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690" name="TextBox 28689">
                <a:extLst>
                  <a:ext uri="{FF2B5EF4-FFF2-40B4-BE49-F238E27FC236}">
                    <a16:creationId xmlns:a16="http://schemas.microsoft.com/office/drawing/2014/main" id="{222CE1FE-B90E-2E09-C381-F4A7153CC836}"/>
                  </a:ext>
                </a:extLst>
              </p:cNvPr>
              <p:cNvSpPr txBox="1"/>
              <p:nvPr/>
            </p:nvSpPr>
            <p:spPr>
              <a:xfrm>
                <a:off x="9408705" y="5925599"/>
                <a:ext cx="1917128" cy="280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b="0" dirty="0"/>
                  <a:t> = 0.12</a:t>
                </a:r>
              </a:p>
            </p:txBody>
          </p:sp>
        </mc:Choice>
        <mc:Fallback xmlns="">
          <p:sp>
            <p:nvSpPr>
              <p:cNvPr id="28690" name="TextBox 28689">
                <a:extLst>
                  <a:ext uri="{FF2B5EF4-FFF2-40B4-BE49-F238E27FC236}">
                    <a16:creationId xmlns:a16="http://schemas.microsoft.com/office/drawing/2014/main" id="{222CE1FE-B90E-2E09-C381-F4A7153CC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705" y="5925599"/>
                <a:ext cx="1917128" cy="280141"/>
              </a:xfrm>
              <a:prstGeom prst="rect">
                <a:avLst/>
              </a:prstGeom>
              <a:blipFill>
                <a:blip r:embed="rId18"/>
                <a:stretch>
                  <a:fillRect l="-3947" t="-26087" r="-3947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691" name="Right Arrow 28690">
            <a:extLst>
              <a:ext uri="{FF2B5EF4-FFF2-40B4-BE49-F238E27FC236}">
                <a16:creationId xmlns:a16="http://schemas.microsoft.com/office/drawing/2014/main" id="{7FD57F24-52B5-6C07-D5B1-3F7EE322683D}"/>
              </a:ext>
            </a:extLst>
          </p:cNvPr>
          <p:cNvSpPr/>
          <p:nvPr/>
        </p:nvSpPr>
        <p:spPr>
          <a:xfrm>
            <a:off x="8270319" y="5690141"/>
            <a:ext cx="942953" cy="44043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92" name="TextBox 28691">
            <a:extLst>
              <a:ext uri="{FF2B5EF4-FFF2-40B4-BE49-F238E27FC236}">
                <a16:creationId xmlns:a16="http://schemas.microsoft.com/office/drawing/2014/main" id="{E701B0A9-35B5-55CA-876F-1D80B74BB713}"/>
              </a:ext>
            </a:extLst>
          </p:cNvPr>
          <p:cNvSpPr txBox="1"/>
          <p:nvPr/>
        </p:nvSpPr>
        <p:spPr>
          <a:xfrm>
            <a:off x="8167472" y="5209046"/>
            <a:ext cx="1181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Activation </a:t>
            </a:r>
          </a:p>
        </p:txBody>
      </p:sp>
    </p:spTree>
    <p:extLst>
      <p:ext uri="{BB962C8B-B14F-4D97-AF65-F5344CB8AC3E}">
        <p14:creationId xmlns:p14="http://schemas.microsoft.com/office/powerpoint/2010/main" val="304578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86" grpId="0" animBg="1"/>
      <p:bldP spid="46" grpId="0"/>
      <p:bldP spid="49" grpId="0" animBg="1"/>
      <p:bldP spid="57" grpId="0"/>
      <p:bldP spid="58" grpId="0"/>
      <p:bldP spid="60" grpId="0"/>
      <p:bldP spid="28680" grpId="0"/>
      <p:bldP spid="28681" grpId="0"/>
      <p:bldP spid="28682" grpId="0"/>
      <p:bldP spid="28690" grpId="0"/>
      <p:bldP spid="28691" grpId="0" animBg="1"/>
      <p:bldP spid="2869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505A23CE-5B32-408D-DAC3-50E9C5A86E2C}"/>
              </a:ext>
            </a:extLst>
          </p:cNvPr>
          <p:cNvSpPr/>
          <p:nvPr/>
        </p:nvSpPr>
        <p:spPr>
          <a:xfrm>
            <a:off x="6078754" y="1940977"/>
            <a:ext cx="737159" cy="369962"/>
          </a:xfrm>
          <a:prstGeom prst="rect">
            <a:avLst/>
          </a:prstGeom>
          <a:solidFill>
            <a:schemeClr val="accent4">
              <a:alpha val="74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86" name="Rectangle 28685">
            <a:extLst>
              <a:ext uri="{FF2B5EF4-FFF2-40B4-BE49-F238E27FC236}">
                <a16:creationId xmlns:a16="http://schemas.microsoft.com/office/drawing/2014/main" id="{4EA68DB4-0D91-6AD8-B459-52282F14B514}"/>
              </a:ext>
            </a:extLst>
          </p:cNvPr>
          <p:cNvSpPr/>
          <p:nvPr/>
        </p:nvSpPr>
        <p:spPr>
          <a:xfrm>
            <a:off x="3919872" y="3580069"/>
            <a:ext cx="737159" cy="369962"/>
          </a:xfrm>
          <a:prstGeom prst="rect">
            <a:avLst/>
          </a:prstGeom>
          <a:solidFill>
            <a:schemeClr val="accent4">
              <a:alpha val="74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84" name="Rectangle 28683">
            <a:extLst>
              <a:ext uri="{FF2B5EF4-FFF2-40B4-BE49-F238E27FC236}">
                <a16:creationId xmlns:a16="http://schemas.microsoft.com/office/drawing/2014/main" id="{727016A0-28EA-8394-6447-C82C029D5AAA}"/>
              </a:ext>
            </a:extLst>
          </p:cNvPr>
          <p:cNvSpPr/>
          <p:nvPr/>
        </p:nvSpPr>
        <p:spPr>
          <a:xfrm>
            <a:off x="1581712" y="5487450"/>
            <a:ext cx="6491023" cy="795463"/>
          </a:xfrm>
          <a:prstGeom prst="rect">
            <a:avLst/>
          </a:prstGeom>
          <a:solidFill>
            <a:schemeClr val="accent4">
              <a:lumMod val="40000"/>
              <a:lumOff val="60000"/>
              <a:alpha val="43790"/>
            </a:schemeClr>
          </a:solidFill>
          <a:ln>
            <a:solidFill>
              <a:schemeClr val="accent1">
                <a:shade val="1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8683" name="Rectangle 28682">
            <a:extLst>
              <a:ext uri="{FF2B5EF4-FFF2-40B4-BE49-F238E27FC236}">
                <a16:creationId xmlns:a16="http://schemas.microsoft.com/office/drawing/2014/main" id="{3257C29E-1FE6-D220-D131-5842C86A8D3E}"/>
              </a:ext>
            </a:extLst>
          </p:cNvPr>
          <p:cNvSpPr/>
          <p:nvPr/>
        </p:nvSpPr>
        <p:spPr>
          <a:xfrm>
            <a:off x="3904927" y="1876375"/>
            <a:ext cx="737159" cy="369962"/>
          </a:xfrm>
          <a:prstGeom prst="rect">
            <a:avLst/>
          </a:prstGeom>
          <a:solidFill>
            <a:schemeClr val="accent4">
              <a:alpha val="74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A1C79A-D399-491A-9489-B12075BA7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 -Structure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FB5F6-E5DD-495C-8006-87AFC755D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439" y="1311744"/>
            <a:ext cx="10515600" cy="658566"/>
          </a:xfrm>
        </p:spPr>
        <p:txBody>
          <a:bodyPr/>
          <a:lstStyle/>
          <a:p>
            <a:r>
              <a:rPr lang="en-US" b="1" dirty="0"/>
              <a:t>Fully Connected Feedforward Network</a:t>
            </a:r>
          </a:p>
        </p:txBody>
      </p:sp>
      <p:sp>
        <p:nvSpPr>
          <p:cNvPr id="7" name="Rectangle 107">
            <a:extLst>
              <a:ext uri="{FF2B5EF4-FFF2-40B4-BE49-F238E27FC236}">
                <a16:creationId xmlns:a16="http://schemas.microsoft.com/office/drawing/2014/main" id="{4E84951A-A68B-4EB1-B594-487EF2A8F8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085" y="1365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23672" tIns="1701264" rIns="710976" bIns="177744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8" name="Group 1">
            <a:extLst>
              <a:ext uri="{FF2B5EF4-FFF2-40B4-BE49-F238E27FC236}">
                <a16:creationId xmlns:a16="http://schemas.microsoft.com/office/drawing/2014/main" id="{4D9C8332-9C4A-4537-AE07-D89A22A37685}"/>
              </a:ext>
            </a:extLst>
          </p:cNvPr>
          <p:cNvGrpSpPr>
            <a:grpSpLocks/>
          </p:cNvGrpSpPr>
          <p:nvPr/>
        </p:nvGrpSpPr>
        <p:grpSpPr bwMode="auto">
          <a:xfrm>
            <a:off x="1966154" y="2378783"/>
            <a:ext cx="7560300" cy="2369578"/>
            <a:chOff x="2349" y="3445"/>
            <a:chExt cx="11905" cy="3732"/>
          </a:xfrm>
        </p:grpSpPr>
        <p:sp>
          <p:nvSpPr>
            <p:cNvPr id="9" name="Line 106">
              <a:extLst>
                <a:ext uri="{FF2B5EF4-FFF2-40B4-BE49-F238E27FC236}">
                  <a16:creationId xmlns:a16="http://schemas.microsoft.com/office/drawing/2014/main" id="{C6FE6508-3F39-4BD5-AAE8-D64717C852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22" y="6482"/>
              <a:ext cx="99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5">
              <a:extLst>
                <a:ext uri="{FF2B5EF4-FFF2-40B4-BE49-F238E27FC236}">
                  <a16:creationId xmlns:a16="http://schemas.microsoft.com/office/drawing/2014/main" id="{79712849-4AEF-4000-A527-DDEBD2AB5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34" y="6421"/>
              <a:ext cx="120" cy="120"/>
            </a:xfrm>
            <a:custGeom>
              <a:avLst/>
              <a:gdLst>
                <a:gd name="T0" fmla="+- 0 14134 14134"/>
                <a:gd name="T1" fmla="*/ T0 w 120"/>
                <a:gd name="T2" fmla="+- 0 6422 6422"/>
                <a:gd name="T3" fmla="*/ 6422 h 120"/>
                <a:gd name="T4" fmla="+- 0 14134 14134"/>
                <a:gd name="T5" fmla="*/ T4 w 120"/>
                <a:gd name="T6" fmla="+- 0 6542 6422"/>
                <a:gd name="T7" fmla="*/ 6542 h 120"/>
                <a:gd name="T8" fmla="+- 0 14254 14134"/>
                <a:gd name="T9" fmla="*/ T8 w 120"/>
                <a:gd name="T10" fmla="+- 0 6482 6422"/>
                <a:gd name="T11" fmla="*/ 6482 h 120"/>
                <a:gd name="T12" fmla="+- 0 14134 14134"/>
                <a:gd name="T13" fmla="*/ T12 w 120"/>
                <a:gd name="T14" fmla="+- 0 6422 6422"/>
                <a:gd name="T15" fmla="*/ 6422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76" name="Picture 104">
              <a:extLst>
                <a:ext uri="{FF2B5EF4-FFF2-40B4-BE49-F238E27FC236}">
                  <a16:creationId xmlns:a16="http://schemas.microsoft.com/office/drawing/2014/main" id="{82A8CBBC-0B40-473D-99E3-1B1EC8467E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38" y="5964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Freeform 103">
              <a:extLst>
                <a:ext uri="{FF2B5EF4-FFF2-40B4-BE49-F238E27FC236}">
                  <a16:creationId xmlns:a16="http://schemas.microsoft.com/office/drawing/2014/main" id="{55D4ACEF-0E18-4166-BDAC-CA0E3F6DC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38" y="5964"/>
              <a:ext cx="905" cy="905"/>
            </a:xfrm>
            <a:custGeom>
              <a:avLst/>
              <a:gdLst>
                <a:gd name="T0" fmla="+- 0 12438 12438"/>
                <a:gd name="T1" fmla="*/ T0 w 905"/>
                <a:gd name="T2" fmla="+- 0 6417 5965"/>
                <a:gd name="T3" fmla="*/ 6417 h 905"/>
                <a:gd name="T4" fmla="+- 0 12444 12438"/>
                <a:gd name="T5" fmla="*/ T4 w 905"/>
                <a:gd name="T6" fmla="+- 0 6343 5965"/>
                <a:gd name="T7" fmla="*/ 6343 h 905"/>
                <a:gd name="T8" fmla="+- 0 12461 12438"/>
                <a:gd name="T9" fmla="*/ T8 w 905"/>
                <a:gd name="T10" fmla="+- 0 6274 5965"/>
                <a:gd name="T11" fmla="*/ 6274 h 905"/>
                <a:gd name="T12" fmla="+- 0 12488 12438"/>
                <a:gd name="T13" fmla="*/ T12 w 905"/>
                <a:gd name="T14" fmla="+- 0 6209 5965"/>
                <a:gd name="T15" fmla="*/ 6209 h 905"/>
                <a:gd name="T16" fmla="+- 0 12525 12438"/>
                <a:gd name="T17" fmla="*/ T16 w 905"/>
                <a:gd name="T18" fmla="+- 0 6150 5965"/>
                <a:gd name="T19" fmla="*/ 6150 h 905"/>
                <a:gd name="T20" fmla="+- 0 12570 12438"/>
                <a:gd name="T21" fmla="*/ T20 w 905"/>
                <a:gd name="T22" fmla="+- 0 6097 5965"/>
                <a:gd name="T23" fmla="*/ 6097 h 905"/>
                <a:gd name="T24" fmla="+- 0 12623 12438"/>
                <a:gd name="T25" fmla="*/ T24 w 905"/>
                <a:gd name="T26" fmla="+- 0 6052 5965"/>
                <a:gd name="T27" fmla="*/ 6052 h 905"/>
                <a:gd name="T28" fmla="+- 0 12682 12438"/>
                <a:gd name="T29" fmla="*/ T28 w 905"/>
                <a:gd name="T30" fmla="+- 0 6015 5965"/>
                <a:gd name="T31" fmla="*/ 6015 h 905"/>
                <a:gd name="T32" fmla="+- 0 12747 12438"/>
                <a:gd name="T33" fmla="*/ T32 w 905"/>
                <a:gd name="T34" fmla="+- 0 5988 5965"/>
                <a:gd name="T35" fmla="*/ 5988 h 905"/>
                <a:gd name="T36" fmla="+- 0 12817 12438"/>
                <a:gd name="T37" fmla="*/ T36 w 905"/>
                <a:gd name="T38" fmla="+- 0 5971 5965"/>
                <a:gd name="T39" fmla="*/ 5971 h 905"/>
                <a:gd name="T40" fmla="+- 0 12890 12438"/>
                <a:gd name="T41" fmla="*/ T40 w 905"/>
                <a:gd name="T42" fmla="+- 0 5965 5965"/>
                <a:gd name="T43" fmla="*/ 5965 h 905"/>
                <a:gd name="T44" fmla="+- 0 12963 12438"/>
                <a:gd name="T45" fmla="*/ T44 w 905"/>
                <a:gd name="T46" fmla="+- 0 5971 5965"/>
                <a:gd name="T47" fmla="*/ 5971 h 905"/>
                <a:gd name="T48" fmla="+- 0 13033 12438"/>
                <a:gd name="T49" fmla="*/ T48 w 905"/>
                <a:gd name="T50" fmla="+- 0 5988 5965"/>
                <a:gd name="T51" fmla="*/ 5988 h 905"/>
                <a:gd name="T52" fmla="+- 0 13098 12438"/>
                <a:gd name="T53" fmla="*/ T52 w 905"/>
                <a:gd name="T54" fmla="+- 0 6015 5965"/>
                <a:gd name="T55" fmla="*/ 6015 h 905"/>
                <a:gd name="T56" fmla="+- 0 13157 12438"/>
                <a:gd name="T57" fmla="*/ T56 w 905"/>
                <a:gd name="T58" fmla="+- 0 6052 5965"/>
                <a:gd name="T59" fmla="*/ 6052 h 905"/>
                <a:gd name="T60" fmla="+- 0 13210 12438"/>
                <a:gd name="T61" fmla="*/ T60 w 905"/>
                <a:gd name="T62" fmla="+- 0 6097 5965"/>
                <a:gd name="T63" fmla="*/ 6097 h 905"/>
                <a:gd name="T64" fmla="+- 0 13255 12438"/>
                <a:gd name="T65" fmla="*/ T64 w 905"/>
                <a:gd name="T66" fmla="+- 0 6150 5965"/>
                <a:gd name="T67" fmla="*/ 6150 h 905"/>
                <a:gd name="T68" fmla="+- 0 13292 12438"/>
                <a:gd name="T69" fmla="*/ T68 w 905"/>
                <a:gd name="T70" fmla="+- 0 6209 5965"/>
                <a:gd name="T71" fmla="*/ 6209 h 905"/>
                <a:gd name="T72" fmla="+- 0 13319 12438"/>
                <a:gd name="T73" fmla="*/ T72 w 905"/>
                <a:gd name="T74" fmla="+- 0 6274 5965"/>
                <a:gd name="T75" fmla="*/ 6274 h 905"/>
                <a:gd name="T76" fmla="+- 0 13336 12438"/>
                <a:gd name="T77" fmla="*/ T76 w 905"/>
                <a:gd name="T78" fmla="+- 0 6343 5965"/>
                <a:gd name="T79" fmla="*/ 6343 h 905"/>
                <a:gd name="T80" fmla="+- 0 13342 12438"/>
                <a:gd name="T81" fmla="*/ T80 w 905"/>
                <a:gd name="T82" fmla="+- 0 6417 5965"/>
                <a:gd name="T83" fmla="*/ 6417 h 905"/>
                <a:gd name="T84" fmla="+- 0 13336 12438"/>
                <a:gd name="T85" fmla="*/ T84 w 905"/>
                <a:gd name="T86" fmla="+- 0 6490 5965"/>
                <a:gd name="T87" fmla="*/ 6490 h 905"/>
                <a:gd name="T88" fmla="+- 0 13319 12438"/>
                <a:gd name="T89" fmla="*/ T88 w 905"/>
                <a:gd name="T90" fmla="+- 0 6560 5965"/>
                <a:gd name="T91" fmla="*/ 6560 h 905"/>
                <a:gd name="T92" fmla="+- 0 13292 12438"/>
                <a:gd name="T93" fmla="*/ T92 w 905"/>
                <a:gd name="T94" fmla="+- 0 6624 5965"/>
                <a:gd name="T95" fmla="*/ 6624 h 905"/>
                <a:gd name="T96" fmla="+- 0 13255 12438"/>
                <a:gd name="T97" fmla="*/ T96 w 905"/>
                <a:gd name="T98" fmla="+- 0 6684 5965"/>
                <a:gd name="T99" fmla="*/ 6684 h 905"/>
                <a:gd name="T100" fmla="+- 0 13210 12438"/>
                <a:gd name="T101" fmla="*/ T100 w 905"/>
                <a:gd name="T102" fmla="+- 0 6736 5965"/>
                <a:gd name="T103" fmla="*/ 6736 h 905"/>
                <a:gd name="T104" fmla="+- 0 13157 12438"/>
                <a:gd name="T105" fmla="*/ T104 w 905"/>
                <a:gd name="T106" fmla="+- 0 6782 5965"/>
                <a:gd name="T107" fmla="*/ 6782 h 905"/>
                <a:gd name="T108" fmla="+- 0 13098 12438"/>
                <a:gd name="T109" fmla="*/ T108 w 905"/>
                <a:gd name="T110" fmla="+- 0 6818 5965"/>
                <a:gd name="T111" fmla="*/ 6818 h 905"/>
                <a:gd name="T112" fmla="+- 0 13033 12438"/>
                <a:gd name="T113" fmla="*/ T112 w 905"/>
                <a:gd name="T114" fmla="+- 0 6846 5965"/>
                <a:gd name="T115" fmla="*/ 6846 h 905"/>
                <a:gd name="T116" fmla="+- 0 12963 12438"/>
                <a:gd name="T117" fmla="*/ T116 w 905"/>
                <a:gd name="T118" fmla="+- 0 6863 5965"/>
                <a:gd name="T119" fmla="*/ 6863 h 905"/>
                <a:gd name="T120" fmla="+- 0 12890 12438"/>
                <a:gd name="T121" fmla="*/ T120 w 905"/>
                <a:gd name="T122" fmla="+- 0 6869 5965"/>
                <a:gd name="T123" fmla="*/ 6869 h 905"/>
                <a:gd name="T124" fmla="+- 0 12817 12438"/>
                <a:gd name="T125" fmla="*/ T124 w 905"/>
                <a:gd name="T126" fmla="+- 0 6863 5965"/>
                <a:gd name="T127" fmla="*/ 6863 h 905"/>
                <a:gd name="T128" fmla="+- 0 12747 12438"/>
                <a:gd name="T129" fmla="*/ T128 w 905"/>
                <a:gd name="T130" fmla="+- 0 6846 5965"/>
                <a:gd name="T131" fmla="*/ 6846 h 905"/>
                <a:gd name="T132" fmla="+- 0 12682 12438"/>
                <a:gd name="T133" fmla="*/ T132 w 905"/>
                <a:gd name="T134" fmla="+- 0 6818 5965"/>
                <a:gd name="T135" fmla="*/ 6818 h 905"/>
                <a:gd name="T136" fmla="+- 0 12623 12438"/>
                <a:gd name="T137" fmla="*/ T136 w 905"/>
                <a:gd name="T138" fmla="+- 0 6782 5965"/>
                <a:gd name="T139" fmla="*/ 6782 h 905"/>
                <a:gd name="T140" fmla="+- 0 12570 12438"/>
                <a:gd name="T141" fmla="*/ T140 w 905"/>
                <a:gd name="T142" fmla="+- 0 6736 5965"/>
                <a:gd name="T143" fmla="*/ 6736 h 905"/>
                <a:gd name="T144" fmla="+- 0 12525 12438"/>
                <a:gd name="T145" fmla="*/ T144 w 905"/>
                <a:gd name="T146" fmla="+- 0 6684 5965"/>
                <a:gd name="T147" fmla="*/ 6684 h 905"/>
                <a:gd name="T148" fmla="+- 0 12488 12438"/>
                <a:gd name="T149" fmla="*/ T148 w 905"/>
                <a:gd name="T150" fmla="+- 0 6624 5965"/>
                <a:gd name="T151" fmla="*/ 6624 h 905"/>
                <a:gd name="T152" fmla="+- 0 12461 12438"/>
                <a:gd name="T153" fmla="*/ T152 w 905"/>
                <a:gd name="T154" fmla="+- 0 6560 5965"/>
                <a:gd name="T155" fmla="*/ 6560 h 905"/>
                <a:gd name="T156" fmla="+- 0 12444 12438"/>
                <a:gd name="T157" fmla="*/ T156 w 905"/>
                <a:gd name="T158" fmla="+- 0 6490 5965"/>
                <a:gd name="T159" fmla="*/ 6490 h 905"/>
                <a:gd name="T160" fmla="+- 0 12438 12438"/>
                <a:gd name="T161" fmla="*/ T160 w 905"/>
                <a:gd name="T162" fmla="+- 0 6417 5965"/>
                <a:gd name="T163" fmla="*/ 6417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8"/>
                  </a:lnTo>
                  <a:lnTo>
                    <a:pt x="23" y="309"/>
                  </a:lnTo>
                  <a:lnTo>
                    <a:pt x="50" y="244"/>
                  </a:lnTo>
                  <a:lnTo>
                    <a:pt x="87" y="185"/>
                  </a:lnTo>
                  <a:lnTo>
                    <a:pt x="132" y="132"/>
                  </a:lnTo>
                  <a:lnTo>
                    <a:pt x="185" y="87"/>
                  </a:lnTo>
                  <a:lnTo>
                    <a:pt x="244" y="50"/>
                  </a:lnTo>
                  <a:lnTo>
                    <a:pt x="309" y="23"/>
                  </a:lnTo>
                  <a:lnTo>
                    <a:pt x="379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60" y="50"/>
                  </a:lnTo>
                  <a:lnTo>
                    <a:pt x="719" y="87"/>
                  </a:lnTo>
                  <a:lnTo>
                    <a:pt x="772" y="132"/>
                  </a:lnTo>
                  <a:lnTo>
                    <a:pt x="817" y="185"/>
                  </a:lnTo>
                  <a:lnTo>
                    <a:pt x="854" y="244"/>
                  </a:lnTo>
                  <a:lnTo>
                    <a:pt x="881" y="309"/>
                  </a:lnTo>
                  <a:lnTo>
                    <a:pt x="898" y="378"/>
                  </a:lnTo>
                  <a:lnTo>
                    <a:pt x="904" y="452"/>
                  </a:lnTo>
                  <a:lnTo>
                    <a:pt x="898" y="525"/>
                  </a:lnTo>
                  <a:lnTo>
                    <a:pt x="881" y="595"/>
                  </a:lnTo>
                  <a:lnTo>
                    <a:pt x="854" y="659"/>
                  </a:lnTo>
                  <a:lnTo>
                    <a:pt x="817" y="719"/>
                  </a:lnTo>
                  <a:lnTo>
                    <a:pt x="772" y="771"/>
                  </a:lnTo>
                  <a:lnTo>
                    <a:pt x="719" y="817"/>
                  </a:lnTo>
                  <a:lnTo>
                    <a:pt x="660" y="853"/>
                  </a:lnTo>
                  <a:lnTo>
                    <a:pt x="595" y="881"/>
                  </a:lnTo>
                  <a:lnTo>
                    <a:pt x="525" y="898"/>
                  </a:lnTo>
                  <a:lnTo>
                    <a:pt x="452" y="904"/>
                  </a:lnTo>
                  <a:lnTo>
                    <a:pt x="379" y="898"/>
                  </a:lnTo>
                  <a:lnTo>
                    <a:pt x="309" y="881"/>
                  </a:lnTo>
                  <a:lnTo>
                    <a:pt x="244" y="853"/>
                  </a:lnTo>
                  <a:lnTo>
                    <a:pt x="185" y="817"/>
                  </a:lnTo>
                  <a:lnTo>
                    <a:pt x="132" y="771"/>
                  </a:lnTo>
                  <a:lnTo>
                    <a:pt x="87" y="719"/>
                  </a:lnTo>
                  <a:lnTo>
                    <a:pt x="50" y="659"/>
                  </a:lnTo>
                  <a:lnTo>
                    <a:pt x="23" y="595"/>
                  </a:lnTo>
                  <a:lnTo>
                    <a:pt x="6" y="525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81B85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02">
              <a:extLst>
                <a:ext uri="{FF2B5EF4-FFF2-40B4-BE49-F238E27FC236}">
                  <a16:creationId xmlns:a16="http://schemas.microsoft.com/office/drawing/2014/main" id="{C8727C63-554F-4A48-ADB3-E0ECC98F77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22" y="3868"/>
              <a:ext cx="98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1">
              <a:extLst>
                <a:ext uri="{FF2B5EF4-FFF2-40B4-BE49-F238E27FC236}">
                  <a16:creationId xmlns:a16="http://schemas.microsoft.com/office/drawing/2014/main" id="{33722FA6-5583-4791-8683-A303CC54E3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24" y="3808"/>
              <a:ext cx="120" cy="120"/>
            </a:xfrm>
            <a:custGeom>
              <a:avLst/>
              <a:gdLst>
                <a:gd name="T0" fmla="+- 0 14124 14124"/>
                <a:gd name="T1" fmla="*/ T0 w 120"/>
                <a:gd name="T2" fmla="+- 0 3808 3808"/>
                <a:gd name="T3" fmla="*/ 3808 h 120"/>
                <a:gd name="T4" fmla="+- 0 14124 14124"/>
                <a:gd name="T5" fmla="*/ T4 w 120"/>
                <a:gd name="T6" fmla="+- 0 3928 3808"/>
                <a:gd name="T7" fmla="*/ 3928 h 120"/>
                <a:gd name="T8" fmla="+- 0 14244 14124"/>
                <a:gd name="T9" fmla="*/ T8 w 120"/>
                <a:gd name="T10" fmla="+- 0 3868 3808"/>
                <a:gd name="T11" fmla="*/ 3868 h 120"/>
                <a:gd name="T12" fmla="+- 0 14124 14124"/>
                <a:gd name="T13" fmla="*/ T12 w 120"/>
                <a:gd name="T14" fmla="+- 0 3808 3808"/>
                <a:gd name="T15" fmla="*/ 3808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72" name="Picture 100">
              <a:extLst>
                <a:ext uri="{FF2B5EF4-FFF2-40B4-BE49-F238E27FC236}">
                  <a16:creationId xmlns:a16="http://schemas.microsoft.com/office/drawing/2014/main" id="{F65CD7AF-6151-47AA-BC96-345648E43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72" y="3445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Freeform 99">
              <a:extLst>
                <a:ext uri="{FF2B5EF4-FFF2-40B4-BE49-F238E27FC236}">
                  <a16:creationId xmlns:a16="http://schemas.microsoft.com/office/drawing/2014/main" id="{8ECEE3E5-A562-4BF0-B91C-C5DC2A531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72" y="3445"/>
              <a:ext cx="905" cy="905"/>
            </a:xfrm>
            <a:custGeom>
              <a:avLst/>
              <a:gdLst>
                <a:gd name="T0" fmla="+- 0 12372 12372"/>
                <a:gd name="T1" fmla="*/ T0 w 905"/>
                <a:gd name="T2" fmla="+- 0 3897 3445"/>
                <a:gd name="T3" fmla="*/ 3897 h 905"/>
                <a:gd name="T4" fmla="+- 0 12378 12372"/>
                <a:gd name="T5" fmla="*/ T4 w 905"/>
                <a:gd name="T6" fmla="+- 0 3824 3445"/>
                <a:gd name="T7" fmla="*/ 3824 h 905"/>
                <a:gd name="T8" fmla="+- 0 12395 12372"/>
                <a:gd name="T9" fmla="*/ T8 w 905"/>
                <a:gd name="T10" fmla="+- 0 3754 3445"/>
                <a:gd name="T11" fmla="*/ 3754 h 905"/>
                <a:gd name="T12" fmla="+- 0 12423 12372"/>
                <a:gd name="T13" fmla="*/ T12 w 905"/>
                <a:gd name="T14" fmla="+- 0 3689 3445"/>
                <a:gd name="T15" fmla="*/ 3689 h 905"/>
                <a:gd name="T16" fmla="+- 0 12460 12372"/>
                <a:gd name="T17" fmla="*/ T16 w 905"/>
                <a:gd name="T18" fmla="+- 0 3630 3445"/>
                <a:gd name="T19" fmla="*/ 3630 h 905"/>
                <a:gd name="T20" fmla="+- 0 12505 12372"/>
                <a:gd name="T21" fmla="*/ T20 w 905"/>
                <a:gd name="T22" fmla="+- 0 3577 3445"/>
                <a:gd name="T23" fmla="*/ 3577 h 905"/>
                <a:gd name="T24" fmla="+- 0 12557 12372"/>
                <a:gd name="T25" fmla="*/ T24 w 905"/>
                <a:gd name="T26" fmla="+- 0 3532 3445"/>
                <a:gd name="T27" fmla="*/ 3532 h 905"/>
                <a:gd name="T28" fmla="+- 0 12617 12372"/>
                <a:gd name="T29" fmla="*/ T28 w 905"/>
                <a:gd name="T30" fmla="+- 0 3496 3445"/>
                <a:gd name="T31" fmla="*/ 3496 h 905"/>
                <a:gd name="T32" fmla="+- 0 12682 12372"/>
                <a:gd name="T33" fmla="*/ T32 w 905"/>
                <a:gd name="T34" fmla="+- 0 3468 3445"/>
                <a:gd name="T35" fmla="*/ 3468 h 905"/>
                <a:gd name="T36" fmla="+- 0 12751 12372"/>
                <a:gd name="T37" fmla="*/ T36 w 905"/>
                <a:gd name="T38" fmla="+- 0 3451 3445"/>
                <a:gd name="T39" fmla="*/ 3451 h 905"/>
                <a:gd name="T40" fmla="+- 0 12824 12372"/>
                <a:gd name="T41" fmla="*/ T40 w 905"/>
                <a:gd name="T42" fmla="+- 0 3445 3445"/>
                <a:gd name="T43" fmla="*/ 3445 h 905"/>
                <a:gd name="T44" fmla="+- 0 12898 12372"/>
                <a:gd name="T45" fmla="*/ T44 w 905"/>
                <a:gd name="T46" fmla="+- 0 3451 3445"/>
                <a:gd name="T47" fmla="*/ 3451 h 905"/>
                <a:gd name="T48" fmla="+- 0 12967 12372"/>
                <a:gd name="T49" fmla="*/ T48 w 905"/>
                <a:gd name="T50" fmla="+- 0 3468 3445"/>
                <a:gd name="T51" fmla="*/ 3468 h 905"/>
                <a:gd name="T52" fmla="+- 0 13032 12372"/>
                <a:gd name="T53" fmla="*/ T52 w 905"/>
                <a:gd name="T54" fmla="+- 0 3496 3445"/>
                <a:gd name="T55" fmla="*/ 3496 h 905"/>
                <a:gd name="T56" fmla="+- 0 13091 12372"/>
                <a:gd name="T57" fmla="*/ T56 w 905"/>
                <a:gd name="T58" fmla="+- 0 3532 3445"/>
                <a:gd name="T59" fmla="*/ 3532 h 905"/>
                <a:gd name="T60" fmla="+- 0 13144 12372"/>
                <a:gd name="T61" fmla="*/ T60 w 905"/>
                <a:gd name="T62" fmla="+- 0 3577 3445"/>
                <a:gd name="T63" fmla="*/ 3577 h 905"/>
                <a:gd name="T64" fmla="+- 0 13189 12372"/>
                <a:gd name="T65" fmla="*/ T64 w 905"/>
                <a:gd name="T66" fmla="+- 0 3630 3445"/>
                <a:gd name="T67" fmla="*/ 3630 h 905"/>
                <a:gd name="T68" fmla="+- 0 13226 12372"/>
                <a:gd name="T69" fmla="*/ T68 w 905"/>
                <a:gd name="T70" fmla="+- 0 3689 3445"/>
                <a:gd name="T71" fmla="*/ 3689 h 905"/>
                <a:gd name="T72" fmla="+- 0 13254 12372"/>
                <a:gd name="T73" fmla="*/ T72 w 905"/>
                <a:gd name="T74" fmla="+- 0 3754 3445"/>
                <a:gd name="T75" fmla="*/ 3754 h 905"/>
                <a:gd name="T76" fmla="+- 0 13271 12372"/>
                <a:gd name="T77" fmla="*/ T76 w 905"/>
                <a:gd name="T78" fmla="+- 0 3824 3445"/>
                <a:gd name="T79" fmla="*/ 3824 h 905"/>
                <a:gd name="T80" fmla="+- 0 13277 12372"/>
                <a:gd name="T81" fmla="*/ T80 w 905"/>
                <a:gd name="T82" fmla="+- 0 3897 3445"/>
                <a:gd name="T83" fmla="*/ 3897 h 905"/>
                <a:gd name="T84" fmla="+- 0 13271 12372"/>
                <a:gd name="T85" fmla="*/ T84 w 905"/>
                <a:gd name="T86" fmla="+- 0 3971 3445"/>
                <a:gd name="T87" fmla="*/ 3971 h 905"/>
                <a:gd name="T88" fmla="+- 0 13254 12372"/>
                <a:gd name="T89" fmla="*/ T88 w 905"/>
                <a:gd name="T90" fmla="+- 0 4040 3445"/>
                <a:gd name="T91" fmla="*/ 4040 h 905"/>
                <a:gd name="T92" fmla="+- 0 13226 12372"/>
                <a:gd name="T93" fmla="*/ T92 w 905"/>
                <a:gd name="T94" fmla="+- 0 4105 3445"/>
                <a:gd name="T95" fmla="*/ 4105 h 905"/>
                <a:gd name="T96" fmla="+- 0 13189 12372"/>
                <a:gd name="T97" fmla="*/ T96 w 905"/>
                <a:gd name="T98" fmla="+- 0 4164 3445"/>
                <a:gd name="T99" fmla="*/ 4164 h 905"/>
                <a:gd name="T100" fmla="+- 0 13144 12372"/>
                <a:gd name="T101" fmla="*/ T100 w 905"/>
                <a:gd name="T102" fmla="+- 0 4217 3445"/>
                <a:gd name="T103" fmla="*/ 4217 h 905"/>
                <a:gd name="T104" fmla="+- 0 13091 12372"/>
                <a:gd name="T105" fmla="*/ T104 w 905"/>
                <a:gd name="T106" fmla="+- 0 4262 3445"/>
                <a:gd name="T107" fmla="*/ 4262 h 905"/>
                <a:gd name="T108" fmla="+- 0 13032 12372"/>
                <a:gd name="T109" fmla="*/ T108 w 905"/>
                <a:gd name="T110" fmla="+- 0 4299 3445"/>
                <a:gd name="T111" fmla="*/ 4299 h 905"/>
                <a:gd name="T112" fmla="+- 0 12967 12372"/>
                <a:gd name="T113" fmla="*/ T112 w 905"/>
                <a:gd name="T114" fmla="+- 0 4326 3445"/>
                <a:gd name="T115" fmla="*/ 4326 h 905"/>
                <a:gd name="T116" fmla="+- 0 12898 12372"/>
                <a:gd name="T117" fmla="*/ T116 w 905"/>
                <a:gd name="T118" fmla="+- 0 4343 3445"/>
                <a:gd name="T119" fmla="*/ 4343 h 905"/>
                <a:gd name="T120" fmla="+- 0 12824 12372"/>
                <a:gd name="T121" fmla="*/ T120 w 905"/>
                <a:gd name="T122" fmla="+- 0 4349 3445"/>
                <a:gd name="T123" fmla="*/ 4349 h 905"/>
                <a:gd name="T124" fmla="+- 0 12751 12372"/>
                <a:gd name="T125" fmla="*/ T124 w 905"/>
                <a:gd name="T126" fmla="+- 0 4343 3445"/>
                <a:gd name="T127" fmla="*/ 4343 h 905"/>
                <a:gd name="T128" fmla="+- 0 12682 12372"/>
                <a:gd name="T129" fmla="*/ T128 w 905"/>
                <a:gd name="T130" fmla="+- 0 4326 3445"/>
                <a:gd name="T131" fmla="*/ 4326 h 905"/>
                <a:gd name="T132" fmla="+- 0 12617 12372"/>
                <a:gd name="T133" fmla="*/ T132 w 905"/>
                <a:gd name="T134" fmla="+- 0 4299 3445"/>
                <a:gd name="T135" fmla="*/ 4299 h 905"/>
                <a:gd name="T136" fmla="+- 0 12557 12372"/>
                <a:gd name="T137" fmla="*/ T136 w 905"/>
                <a:gd name="T138" fmla="+- 0 4262 3445"/>
                <a:gd name="T139" fmla="*/ 4262 h 905"/>
                <a:gd name="T140" fmla="+- 0 12505 12372"/>
                <a:gd name="T141" fmla="*/ T140 w 905"/>
                <a:gd name="T142" fmla="+- 0 4217 3445"/>
                <a:gd name="T143" fmla="*/ 4217 h 905"/>
                <a:gd name="T144" fmla="+- 0 12460 12372"/>
                <a:gd name="T145" fmla="*/ T144 w 905"/>
                <a:gd name="T146" fmla="+- 0 4164 3445"/>
                <a:gd name="T147" fmla="*/ 4164 h 905"/>
                <a:gd name="T148" fmla="+- 0 12423 12372"/>
                <a:gd name="T149" fmla="*/ T148 w 905"/>
                <a:gd name="T150" fmla="+- 0 4105 3445"/>
                <a:gd name="T151" fmla="*/ 4105 h 905"/>
                <a:gd name="T152" fmla="+- 0 12395 12372"/>
                <a:gd name="T153" fmla="*/ T152 w 905"/>
                <a:gd name="T154" fmla="+- 0 4040 3445"/>
                <a:gd name="T155" fmla="*/ 4040 h 905"/>
                <a:gd name="T156" fmla="+- 0 12378 12372"/>
                <a:gd name="T157" fmla="*/ T156 w 905"/>
                <a:gd name="T158" fmla="+- 0 3971 3445"/>
                <a:gd name="T159" fmla="*/ 3971 h 905"/>
                <a:gd name="T160" fmla="+- 0 12372 12372"/>
                <a:gd name="T161" fmla="*/ T160 w 905"/>
                <a:gd name="T162" fmla="+- 0 3897 3445"/>
                <a:gd name="T163" fmla="*/ 3897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9"/>
                  </a:lnTo>
                  <a:lnTo>
                    <a:pt x="23" y="309"/>
                  </a:lnTo>
                  <a:lnTo>
                    <a:pt x="51" y="244"/>
                  </a:lnTo>
                  <a:lnTo>
                    <a:pt x="88" y="185"/>
                  </a:lnTo>
                  <a:lnTo>
                    <a:pt x="133" y="132"/>
                  </a:lnTo>
                  <a:lnTo>
                    <a:pt x="185" y="87"/>
                  </a:lnTo>
                  <a:lnTo>
                    <a:pt x="245" y="51"/>
                  </a:lnTo>
                  <a:lnTo>
                    <a:pt x="310" y="23"/>
                  </a:lnTo>
                  <a:lnTo>
                    <a:pt x="379" y="6"/>
                  </a:lnTo>
                  <a:lnTo>
                    <a:pt x="452" y="0"/>
                  </a:lnTo>
                  <a:lnTo>
                    <a:pt x="526" y="6"/>
                  </a:lnTo>
                  <a:lnTo>
                    <a:pt x="595" y="23"/>
                  </a:lnTo>
                  <a:lnTo>
                    <a:pt x="660" y="51"/>
                  </a:lnTo>
                  <a:lnTo>
                    <a:pt x="719" y="87"/>
                  </a:lnTo>
                  <a:lnTo>
                    <a:pt x="772" y="132"/>
                  </a:lnTo>
                  <a:lnTo>
                    <a:pt x="817" y="185"/>
                  </a:lnTo>
                  <a:lnTo>
                    <a:pt x="854" y="244"/>
                  </a:lnTo>
                  <a:lnTo>
                    <a:pt x="882" y="309"/>
                  </a:lnTo>
                  <a:lnTo>
                    <a:pt x="899" y="379"/>
                  </a:lnTo>
                  <a:lnTo>
                    <a:pt x="905" y="452"/>
                  </a:lnTo>
                  <a:lnTo>
                    <a:pt x="899" y="526"/>
                  </a:lnTo>
                  <a:lnTo>
                    <a:pt x="882" y="595"/>
                  </a:lnTo>
                  <a:lnTo>
                    <a:pt x="854" y="660"/>
                  </a:lnTo>
                  <a:lnTo>
                    <a:pt x="817" y="719"/>
                  </a:lnTo>
                  <a:lnTo>
                    <a:pt x="772" y="772"/>
                  </a:lnTo>
                  <a:lnTo>
                    <a:pt x="719" y="817"/>
                  </a:lnTo>
                  <a:lnTo>
                    <a:pt x="660" y="854"/>
                  </a:lnTo>
                  <a:lnTo>
                    <a:pt x="595" y="881"/>
                  </a:lnTo>
                  <a:lnTo>
                    <a:pt x="526" y="898"/>
                  </a:lnTo>
                  <a:lnTo>
                    <a:pt x="452" y="904"/>
                  </a:lnTo>
                  <a:lnTo>
                    <a:pt x="379" y="898"/>
                  </a:lnTo>
                  <a:lnTo>
                    <a:pt x="310" y="881"/>
                  </a:lnTo>
                  <a:lnTo>
                    <a:pt x="245" y="854"/>
                  </a:lnTo>
                  <a:lnTo>
                    <a:pt x="185" y="817"/>
                  </a:lnTo>
                  <a:lnTo>
                    <a:pt x="133" y="772"/>
                  </a:lnTo>
                  <a:lnTo>
                    <a:pt x="88" y="719"/>
                  </a:lnTo>
                  <a:lnTo>
                    <a:pt x="51" y="660"/>
                  </a:lnTo>
                  <a:lnTo>
                    <a:pt x="23" y="595"/>
                  </a:lnTo>
                  <a:lnTo>
                    <a:pt x="6" y="526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81B85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70" name="Picture 98">
              <a:extLst>
                <a:ext uri="{FF2B5EF4-FFF2-40B4-BE49-F238E27FC236}">
                  <a16:creationId xmlns:a16="http://schemas.microsoft.com/office/drawing/2014/main" id="{B6D759E3-548A-4865-9C02-66D5086DD6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" y="3536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Freeform 97">
              <a:extLst>
                <a:ext uri="{FF2B5EF4-FFF2-40B4-BE49-F238E27FC236}">
                  <a16:creationId xmlns:a16="http://schemas.microsoft.com/office/drawing/2014/main" id="{BFDCDFA6-A0BE-45AE-851F-24CF0F225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0" y="3536"/>
              <a:ext cx="905" cy="905"/>
            </a:xfrm>
            <a:custGeom>
              <a:avLst/>
              <a:gdLst>
                <a:gd name="T0" fmla="+- 0 5511 5511"/>
                <a:gd name="T1" fmla="*/ T0 w 905"/>
                <a:gd name="T2" fmla="+- 0 3988 3536"/>
                <a:gd name="T3" fmla="*/ 3988 h 905"/>
                <a:gd name="T4" fmla="+- 0 5517 5511"/>
                <a:gd name="T5" fmla="*/ T4 w 905"/>
                <a:gd name="T6" fmla="+- 0 3915 3536"/>
                <a:gd name="T7" fmla="*/ 3915 h 905"/>
                <a:gd name="T8" fmla="+- 0 5534 5511"/>
                <a:gd name="T9" fmla="*/ T8 w 905"/>
                <a:gd name="T10" fmla="+- 0 3845 3536"/>
                <a:gd name="T11" fmla="*/ 3845 h 905"/>
                <a:gd name="T12" fmla="+- 0 5561 5511"/>
                <a:gd name="T13" fmla="*/ T12 w 905"/>
                <a:gd name="T14" fmla="+- 0 3781 3536"/>
                <a:gd name="T15" fmla="*/ 3781 h 905"/>
                <a:gd name="T16" fmla="+- 0 5598 5511"/>
                <a:gd name="T17" fmla="*/ T16 w 905"/>
                <a:gd name="T18" fmla="+- 0 3721 3536"/>
                <a:gd name="T19" fmla="*/ 3721 h 905"/>
                <a:gd name="T20" fmla="+- 0 5643 5511"/>
                <a:gd name="T21" fmla="*/ T20 w 905"/>
                <a:gd name="T22" fmla="+- 0 3669 3536"/>
                <a:gd name="T23" fmla="*/ 3669 h 905"/>
                <a:gd name="T24" fmla="+- 0 5696 5511"/>
                <a:gd name="T25" fmla="*/ T24 w 905"/>
                <a:gd name="T26" fmla="+- 0 3624 3536"/>
                <a:gd name="T27" fmla="*/ 3624 h 905"/>
                <a:gd name="T28" fmla="+- 0 5755 5511"/>
                <a:gd name="T29" fmla="*/ T28 w 905"/>
                <a:gd name="T30" fmla="+- 0 3587 3536"/>
                <a:gd name="T31" fmla="*/ 3587 h 905"/>
                <a:gd name="T32" fmla="+- 0 5820 5511"/>
                <a:gd name="T33" fmla="*/ T32 w 905"/>
                <a:gd name="T34" fmla="+- 0 3559 3536"/>
                <a:gd name="T35" fmla="*/ 3559 h 905"/>
                <a:gd name="T36" fmla="+- 0 5890 5511"/>
                <a:gd name="T37" fmla="*/ T36 w 905"/>
                <a:gd name="T38" fmla="+- 0 3542 3536"/>
                <a:gd name="T39" fmla="*/ 3542 h 905"/>
                <a:gd name="T40" fmla="+- 0 5963 5511"/>
                <a:gd name="T41" fmla="*/ T40 w 905"/>
                <a:gd name="T42" fmla="+- 0 3536 3536"/>
                <a:gd name="T43" fmla="*/ 3536 h 905"/>
                <a:gd name="T44" fmla="+- 0 6036 5511"/>
                <a:gd name="T45" fmla="*/ T44 w 905"/>
                <a:gd name="T46" fmla="+- 0 3542 3536"/>
                <a:gd name="T47" fmla="*/ 3542 h 905"/>
                <a:gd name="T48" fmla="+- 0 6106 5511"/>
                <a:gd name="T49" fmla="*/ T48 w 905"/>
                <a:gd name="T50" fmla="+- 0 3559 3536"/>
                <a:gd name="T51" fmla="*/ 3559 h 905"/>
                <a:gd name="T52" fmla="+- 0 6171 5511"/>
                <a:gd name="T53" fmla="*/ T52 w 905"/>
                <a:gd name="T54" fmla="+- 0 3587 3536"/>
                <a:gd name="T55" fmla="*/ 3587 h 905"/>
                <a:gd name="T56" fmla="+- 0 6230 5511"/>
                <a:gd name="T57" fmla="*/ T56 w 905"/>
                <a:gd name="T58" fmla="+- 0 3624 3536"/>
                <a:gd name="T59" fmla="*/ 3624 h 905"/>
                <a:gd name="T60" fmla="+- 0 6283 5511"/>
                <a:gd name="T61" fmla="*/ T60 w 905"/>
                <a:gd name="T62" fmla="+- 0 3669 3536"/>
                <a:gd name="T63" fmla="*/ 3669 h 905"/>
                <a:gd name="T64" fmla="+- 0 6328 5511"/>
                <a:gd name="T65" fmla="*/ T64 w 905"/>
                <a:gd name="T66" fmla="+- 0 3721 3536"/>
                <a:gd name="T67" fmla="*/ 3721 h 905"/>
                <a:gd name="T68" fmla="+- 0 6365 5511"/>
                <a:gd name="T69" fmla="*/ T68 w 905"/>
                <a:gd name="T70" fmla="+- 0 3781 3536"/>
                <a:gd name="T71" fmla="*/ 3781 h 905"/>
                <a:gd name="T72" fmla="+- 0 6392 5511"/>
                <a:gd name="T73" fmla="*/ T72 w 905"/>
                <a:gd name="T74" fmla="+- 0 3845 3536"/>
                <a:gd name="T75" fmla="*/ 3845 h 905"/>
                <a:gd name="T76" fmla="+- 0 6409 5511"/>
                <a:gd name="T77" fmla="*/ T76 w 905"/>
                <a:gd name="T78" fmla="+- 0 3915 3536"/>
                <a:gd name="T79" fmla="*/ 3915 h 905"/>
                <a:gd name="T80" fmla="+- 0 6415 5511"/>
                <a:gd name="T81" fmla="*/ T80 w 905"/>
                <a:gd name="T82" fmla="+- 0 3988 3536"/>
                <a:gd name="T83" fmla="*/ 3988 h 905"/>
                <a:gd name="T84" fmla="+- 0 6409 5511"/>
                <a:gd name="T85" fmla="*/ T84 w 905"/>
                <a:gd name="T86" fmla="+- 0 4062 3536"/>
                <a:gd name="T87" fmla="*/ 4062 h 905"/>
                <a:gd name="T88" fmla="+- 0 6392 5511"/>
                <a:gd name="T89" fmla="*/ T88 w 905"/>
                <a:gd name="T90" fmla="+- 0 4131 3536"/>
                <a:gd name="T91" fmla="*/ 4131 h 905"/>
                <a:gd name="T92" fmla="+- 0 6365 5511"/>
                <a:gd name="T93" fmla="*/ T92 w 905"/>
                <a:gd name="T94" fmla="+- 0 4196 3536"/>
                <a:gd name="T95" fmla="*/ 4196 h 905"/>
                <a:gd name="T96" fmla="+- 0 6328 5511"/>
                <a:gd name="T97" fmla="*/ T96 w 905"/>
                <a:gd name="T98" fmla="+- 0 4255 3536"/>
                <a:gd name="T99" fmla="*/ 4255 h 905"/>
                <a:gd name="T100" fmla="+- 0 6283 5511"/>
                <a:gd name="T101" fmla="*/ T100 w 905"/>
                <a:gd name="T102" fmla="+- 0 4308 3536"/>
                <a:gd name="T103" fmla="*/ 4308 h 905"/>
                <a:gd name="T104" fmla="+- 0 6230 5511"/>
                <a:gd name="T105" fmla="*/ T104 w 905"/>
                <a:gd name="T106" fmla="+- 0 4353 3536"/>
                <a:gd name="T107" fmla="*/ 4353 h 905"/>
                <a:gd name="T108" fmla="+- 0 6171 5511"/>
                <a:gd name="T109" fmla="*/ T108 w 905"/>
                <a:gd name="T110" fmla="+- 0 4390 3536"/>
                <a:gd name="T111" fmla="*/ 4390 h 905"/>
                <a:gd name="T112" fmla="+- 0 6106 5511"/>
                <a:gd name="T113" fmla="*/ T112 w 905"/>
                <a:gd name="T114" fmla="+- 0 4417 3536"/>
                <a:gd name="T115" fmla="*/ 4417 h 905"/>
                <a:gd name="T116" fmla="+- 0 6036 5511"/>
                <a:gd name="T117" fmla="*/ T116 w 905"/>
                <a:gd name="T118" fmla="+- 0 4435 3536"/>
                <a:gd name="T119" fmla="*/ 4435 h 905"/>
                <a:gd name="T120" fmla="+- 0 5963 5511"/>
                <a:gd name="T121" fmla="*/ T120 w 905"/>
                <a:gd name="T122" fmla="+- 0 4440 3536"/>
                <a:gd name="T123" fmla="*/ 4440 h 905"/>
                <a:gd name="T124" fmla="+- 0 5890 5511"/>
                <a:gd name="T125" fmla="*/ T124 w 905"/>
                <a:gd name="T126" fmla="+- 0 4435 3536"/>
                <a:gd name="T127" fmla="*/ 4435 h 905"/>
                <a:gd name="T128" fmla="+- 0 5820 5511"/>
                <a:gd name="T129" fmla="*/ T128 w 905"/>
                <a:gd name="T130" fmla="+- 0 4417 3536"/>
                <a:gd name="T131" fmla="*/ 4417 h 905"/>
                <a:gd name="T132" fmla="+- 0 5755 5511"/>
                <a:gd name="T133" fmla="*/ T132 w 905"/>
                <a:gd name="T134" fmla="+- 0 4390 3536"/>
                <a:gd name="T135" fmla="*/ 4390 h 905"/>
                <a:gd name="T136" fmla="+- 0 5696 5511"/>
                <a:gd name="T137" fmla="*/ T136 w 905"/>
                <a:gd name="T138" fmla="+- 0 4353 3536"/>
                <a:gd name="T139" fmla="*/ 4353 h 905"/>
                <a:gd name="T140" fmla="+- 0 5643 5511"/>
                <a:gd name="T141" fmla="*/ T140 w 905"/>
                <a:gd name="T142" fmla="+- 0 4308 3536"/>
                <a:gd name="T143" fmla="*/ 4308 h 905"/>
                <a:gd name="T144" fmla="+- 0 5598 5511"/>
                <a:gd name="T145" fmla="*/ T144 w 905"/>
                <a:gd name="T146" fmla="+- 0 4255 3536"/>
                <a:gd name="T147" fmla="*/ 4255 h 905"/>
                <a:gd name="T148" fmla="+- 0 5561 5511"/>
                <a:gd name="T149" fmla="*/ T148 w 905"/>
                <a:gd name="T150" fmla="+- 0 4196 3536"/>
                <a:gd name="T151" fmla="*/ 4196 h 905"/>
                <a:gd name="T152" fmla="+- 0 5534 5511"/>
                <a:gd name="T153" fmla="*/ T152 w 905"/>
                <a:gd name="T154" fmla="+- 0 4131 3536"/>
                <a:gd name="T155" fmla="*/ 4131 h 905"/>
                <a:gd name="T156" fmla="+- 0 5517 5511"/>
                <a:gd name="T157" fmla="*/ T156 w 905"/>
                <a:gd name="T158" fmla="+- 0 4062 3536"/>
                <a:gd name="T159" fmla="*/ 4062 h 905"/>
                <a:gd name="T160" fmla="+- 0 5511 5511"/>
                <a:gd name="T161" fmla="*/ T160 w 905"/>
                <a:gd name="T162" fmla="+- 0 3988 3536"/>
                <a:gd name="T163" fmla="*/ 3988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9"/>
                  </a:lnTo>
                  <a:lnTo>
                    <a:pt x="23" y="309"/>
                  </a:lnTo>
                  <a:lnTo>
                    <a:pt x="50" y="245"/>
                  </a:lnTo>
                  <a:lnTo>
                    <a:pt x="87" y="185"/>
                  </a:lnTo>
                  <a:lnTo>
                    <a:pt x="132" y="133"/>
                  </a:lnTo>
                  <a:lnTo>
                    <a:pt x="185" y="88"/>
                  </a:lnTo>
                  <a:lnTo>
                    <a:pt x="244" y="51"/>
                  </a:lnTo>
                  <a:lnTo>
                    <a:pt x="309" y="23"/>
                  </a:lnTo>
                  <a:lnTo>
                    <a:pt x="379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60" y="51"/>
                  </a:lnTo>
                  <a:lnTo>
                    <a:pt x="719" y="88"/>
                  </a:lnTo>
                  <a:lnTo>
                    <a:pt x="772" y="133"/>
                  </a:lnTo>
                  <a:lnTo>
                    <a:pt x="817" y="185"/>
                  </a:lnTo>
                  <a:lnTo>
                    <a:pt x="854" y="245"/>
                  </a:lnTo>
                  <a:lnTo>
                    <a:pt x="881" y="309"/>
                  </a:lnTo>
                  <a:lnTo>
                    <a:pt x="898" y="379"/>
                  </a:lnTo>
                  <a:lnTo>
                    <a:pt x="904" y="452"/>
                  </a:lnTo>
                  <a:lnTo>
                    <a:pt x="898" y="526"/>
                  </a:lnTo>
                  <a:lnTo>
                    <a:pt x="881" y="595"/>
                  </a:lnTo>
                  <a:lnTo>
                    <a:pt x="854" y="660"/>
                  </a:lnTo>
                  <a:lnTo>
                    <a:pt x="817" y="719"/>
                  </a:lnTo>
                  <a:lnTo>
                    <a:pt x="772" y="772"/>
                  </a:lnTo>
                  <a:lnTo>
                    <a:pt x="719" y="817"/>
                  </a:lnTo>
                  <a:lnTo>
                    <a:pt x="660" y="854"/>
                  </a:lnTo>
                  <a:lnTo>
                    <a:pt x="595" y="881"/>
                  </a:lnTo>
                  <a:lnTo>
                    <a:pt x="525" y="899"/>
                  </a:lnTo>
                  <a:lnTo>
                    <a:pt x="452" y="904"/>
                  </a:lnTo>
                  <a:lnTo>
                    <a:pt x="379" y="899"/>
                  </a:lnTo>
                  <a:lnTo>
                    <a:pt x="309" y="881"/>
                  </a:lnTo>
                  <a:lnTo>
                    <a:pt x="244" y="854"/>
                  </a:lnTo>
                  <a:lnTo>
                    <a:pt x="185" y="817"/>
                  </a:lnTo>
                  <a:lnTo>
                    <a:pt x="132" y="772"/>
                  </a:lnTo>
                  <a:lnTo>
                    <a:pt x="87" y="719"/>
                  </a:lnTo>
                  <a:lnTo>
                    <a:pt x="50" y="660"/>
                  </a:lnTo>
                  <a:lnTo>
                    <a:pt x="23" y="595"/>
                  </a:lnTo>
                  <a:lnTo>
                    <a:pt x="6" y="526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6CACD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68" name="Picture 96">
              <a:extLst>
                <a:ext uri="{FF2B5EF4-FFF2-40B4-BE49-F238E27FC236}">
                  <a16:creationId xmlns:a16="http://schemas.microsoft.com/office/drawing/2014/main" id="{F1FE4014-24E6-4892-AA61-5985465F02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3" y="5973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Freeform 95">
              <a:extLst>
                <a:ext uri="{FF2B5EF4-FFF2-40B4-BE49-F238E27FC236}">
                  <a16:creationId xmlns:a16="http://schemas.microsoft.com/office/drawing/2014/main" id="{2E57EFB7-C906-4073-BC71-1BECF5090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3" y="5973"/>
              <a:ext cx="905" cy="905"/>
            </a:xfrm>
            <a:custGeom>
              <a:avLst/>
              <a:gdLst>
                <a:gd name="T0" fmla="+- 0 5493 5493"/>
                <a:gd name="T1" fmla="*/ T0 w 905"/>
                <a:gd name="T2" fmla="+- 0 6426 5974"/>
                <a:gd name="T3" fmla="*/ 6426 h 905"/>
                <a:gd name="T4" fmla="+- 0 5499 5493"/>
                <a:gd name="T5" fmla="*/ T4 w 905"/>
                <a:gd name="T6" fmla="+- 0 6352 5974"/>
                <a:gd name="T7" fmla="*/ 6352 h 905"/>
                <a:gd name="T8" fmla="+- 0 5516 5493"/>
                <a:gd name="T9" fmla="*/ T8 w 905"/>
                <a:gd name="T10" fmla="+- 0 6283 5974"/>
                <a:gd name="T11" fmla="*/ 6283 h 905"/>
                <a:gd name="T12" fmla="+- 0 5543 5493"/>
                <a:gd name="T13" fmla="*/ T12 w 905"/>
                <a:gd name="T14" fmla="+- 0 6218 5974"/>
                <a:gd name="T15" fmla="*/ 6218 h 905"/>
                <a:gd name="T16" fmla="+- 0 5580 5493"/>
                <a:gd name="T17" fmla="*/ T16 w 905"/>
                <a:gd name="T18" fmla="+- 0 6159 5974"/>
                <a:gd name="T19" fmla="*/ 6159 h 905"/>
                <a:gd name="T20" fmla="+- 0 5625 5493"/>
                <a:gd name="T21" fmla="*/ T20 w 905"/>
                <a:gd name="T22" fmla="+- 0 6106 5974"/>
                <a:gd name="T23" fmla="*/ 6106 h 905"/>
                <a:gd name="T24" fmla="+- 0 5678 5493"/>
                <a:gd name="T25" fmla="*/ T24 w 905"/>
                <a:gd name="T26" fmla="+- 0 6061 5974"/>
                <a:gd name="T27" fmla="*/ 6061 h 905"/>
                <a:gd name="T28" fmla="+- 0 5737 5493"/>
                <a:gd name="T29" fmla="*/ T28 w 905"/>
                <a:gd name="T30" fmla="+- 0 6024 5974"/>
                <a:gd name="T31" fmla="*/ 6024 h 905"/>
                <a:gd name="T32" fmla="+- 0 5802 5493"/>
                <a:gd name="T33" fmla="*/ T32 w 905"/>
                <a:gd name="T34" fmla="+- 0 5997 5974"/>
                <a:gd name="T35" fmla="*/ 5997 h 905"/>
                <a:gd name="T36" fmla="+- 0 5872 5493"/>
                <a:gd name="T37" fmla="*/ T36 w 905"/>
                <a:gd name="T38" fmla="+- 0 5980 5974"/>
                <a:gd name="T39" fmla="*/ 5980 h 905"/>
                <a:gd name="T40" fmla="+- 0 5945 5493"/>
                <a:gd name="T41" fmla="*/ T40 w 905"/>
                <a:gd name="T42" fmla="+- 0 5974 5974"/>
                <a:gd name="T43" fmla="*/ 5974 h 905"/>
                <a:gd name="T44" fmla="+- 0 6018 5493"/>
                <a:gd name="T45" fmla="*/ T44 w 905"/>
                <a:gd name="T46" fmla="+- 0 5980 5974"/>
                <a:gd name="T47" fmla="*/ 5980 h 905"/>
                <a:gd name="T48" fmla="+- 0 6088 5493"/>
                <a:gd name="T49" fmla="*/ T48 w 905"/>
                <a:gd name="T50" fmla="+- 0 5997 5974"/>
                <a:gd name="T51" fmla="*/ 5997 h 905"/>
                <a:gd name="T52" fmla="+- 0 6153 5493"/>
                <a:gd name="T53" fmla="*/ T52 w 905"/>
                <a:gd name="T54" fmla="+- 0 6024 5974"/>
                <a:gd name="T55" fmla="*/ 6024 h 905"/>
                <a:gd name="T56" fmla="+- 0 6212 5493"/>
                <a:gd name="T57" fmla="*/ T56 w 905"/>
                <a:gd name="T58" fmla="+- 0 6061 5974"/>
                <a:gd name="T59" fmla="*/ 6061 h 905"/>
                <a:gd name="T60" fmla="+- 0 6265 5493"/>
                <a:gd name="T61" fmla="*/ T60 w 905"/>
                <a:gd name="T62" fmla="+- 0 6106 5974"/>
                <a:gd name="T63" fmla="*/ 6106 h 905"/>
                <a:gd name="T64" fmla="+- 0 6310 5493"/>
                <a:gd name="T65" fmla="*/ T64 w 905"/>
                <a:gd name="T66" fmla="+- 0 6159 5974"/>
                <a:gd name="T67" fmla="*/ 6159 h 905"/>
                <a:gd name="T68" fmla="+- 0 6347 5493"/>
                <a:gd name="T69" fmla="*/ T68 w 905"/>
                <a:gd name="T70" fmla="+- 0 6218 5974"/>
                <a:gd name="T71" fmla="*/ 6218 h 905"/>
                <a:gd name="T72" fmla="+- 0 6374 5493"/>
                <a:gd name="T73" fmla="*/ T72 w 905"/>
                <a:gd name="T74" fmla="+- 0 6283 5974"/>
                <a:gd name="T75" fmla="*/ 6283 h 905"/>
                <a:gd name="T76" fmla="+- 0 6391 5493"/>
                <a:gd name="T77" fmla="*/ T76 w 905"/>
                <a:gd name="T78" fmla="+- 0 6352 5974"/>
                <a:gd name="T79" fmla="*/ 6352 h 905"/>
                <a:gd name="T80" fmla="+- 0 6397 5493"/>
                <a:gd name="T81" fmla="*/ T80 w 905"/>
                <a:gd name="T82" fmla="+- 0 6426 5974"/>
                <a:gd name="T83" fmla="*/ 6426 h 905"/>
                <a:gd name="T84" fmla="+- 0 6391 5493"/>
                <a:gd name="T85" fmla="*/ T84 w 905"/>
                <a:gd name="T86" fmla="+- 0 6499 5974"/>
                <a:gd name="T87" fmla="*/ 6499 h 905"/>
                <a:gd name="T88" fmla="+- 0 6374 5493"/>
                <a:gd name="T89" fmla="*/ T88 w 905"/>
                <a:gd name="T90" fmla="+- 0 6569 5974"/>
                <a:gd name="T91" fmla="*/ 6569 h 905"/>
                <a:gd name="T92" fmla="+- 0 6347 5493"/>
                <a:gd name="T93" fmla="*/ T92 w 905"/>
                <a:gd name="T94" fmla="+- 0 6633 5974"/>
                <a:gd name="T95" fmla="*/ 6633 h 905"/>
                <a:gd name="T96" fmla="+- 0 6310 5493"/>
                <a:gd name="T97" fmla="*/ T96 w 905"/>
                <a:gd name="T98" fmla="+- 0 6693 5974"/>
                <a:gd name="T99" fmla="*/ 6693 h 905"/>
                <a:gd name="T100" fmla="+- 0 6265 5493"/>
                <a:gd name="T101" fmla="*/ T100 w 905"/>
                <a:gd name="T102" fmla="+- 0 6745 5974"/>
                <a:gd name="T103" fmla="*/ 6745 h 905"/>
                <a:gd name="T104" fmla="+- 0 6212 5493"/>
                <a:gd name="T105" fmla="*/ T104 w 905"/>
                <a:gd name="T106" fmla="+- 0 6791 5974"/>
                <a:gd name="T107" fmla="*/ 6791 h 905"/>
                <a:gd name="T108" fmla="+- 0 6153 5493"/>
                <a:gd name="T109" fmla="*/ T108 w 905"/>
                <a:gd name="T110" fmla="+- 0 6827 5974"/>
                <a:gd name="T111" fmla="*/ 6827 h 905"/>
                <a:gd name="T112" fmla="+- 0 6088 5493"/>
                <a:gd name="T113" fmla="*/ T112 w 905"/>
                <a:gd name="T114" fmla="+- 0 6855 5974"/>
                <a:gd name="T115" fmla="*/ 6855 h 905"/>
                <a:gd name="T116" fmla="+- 0 6018 5493"/>
                <a:gd name="T117" fmla="*/ T116 w 905"/>
                <a:gd name="T118" fmla="+- 0 6872 5974"/>
                <a:gd name="T119" fmla="*/ 6872 h 905"/>
                <a:gd name="T120" fmla="+- 0 5945 5493"/>
                <a:gd name="T121" fmla="*/ T120 w 905"/>
                <a:gd name="T122" fmla="+- 0 6878 5974"/>
                <a:gd name="T123" fmla="*/ 6878 h 905"/>
                <a:gd name="T124" fmla="+- 0 5872 5493"/>
                <a:gd name="T125" fmla="*/ T124 w 905"/>
                <a:gd name="T126" fmla="+- 0 6872 5974"/>
                <a:gd name="T127" fmla="*/ 6872 h 905"/>
                <a:gd name="T128" fmla="+- 0 5802 5493"/>
                <a:gd name="T129" fmla="*/ T128 w 905"/>
                <a:gd name="T130" fmla="+- 0 6855 5974"/>
                <a:gd name="T131" fmla="*/ 6855 h 905"/>
                <a:gd name="T132" fmla="+- 0 5737 5493"/>
                <a:gd name="T133" fmla="*/ T132 w 905"/>
                <a:gd name="T134" fmla="+- 0 6827 5974"/>
                <a:gd name="T135" fmla="*/ 6827 h 905"/>
                <a:gd name="T136" fmla="+- 0 5678 5493"/>
                <a:gd name="T137" fmla="*/ T136 w 905"/>
                <a:gd name="T138" fmla="+- 0 6791 5974"/>
                <a:gd name="T139" fmla="*/ 6791 h 905"/>
                <a:gd name="T140" fmla="+- 0 5625 5493"/>
                <a:gd name="T141" fmla="*/ T140 w 905"/>
                <a:gd name="T142" fmla="+- 0 6745 5974"/>
                <a:gd name="T143" fmla="*/ 6745 h 905"/>
                <a:gd name="T144" fmla="+- 0 5580 5493"/>
                <a:gd name="T145" fmla="*/ T144 w 905"/>
                <a:gd name="T146" fmla="+- 0 6693 5974"/>
                <a:gd name="T147" fmla="*/ 6693 h 905"/>
                <a:gd name="T148" fmla="+- 0 5543 5493"/>
                <a:gd name="T149" fmla="*/ T148 w 905"/>
                <a:gd name="T150" fmla="+- 0 6633 5974"/>
                <a:gd name="T151" fmla="*/ 6633 h 905"/>
                <a:gd name="T152" fmla="+- 0 5516 5493"/>
                <a:gd name="T153" fmla="*/ T152 w 905"/>
                <a:gd name="T154" fmla="+- 0 6569 5974"/>
                <a:gd name="T155" fmla="*/ 6569 h 905"/>
                <a:gd name="T156" fmla="+- 0 5499 5493"/>
                <a:gd name="T157" fmla="*/ T156 w 905"/>
                <a:gd name="T158" fmla="+- 0 6499 5974"/>
                <a:gd name="T159" fmla="*/ 6499 h 905"/>
                <a:gd name="T160" fmla="+- 0 5493 5493"/>
                <a:gd name="T161" fmla="*/ T160 w 905"/>
                <a:gd name="T162" fmla="+- 0 6426 5974"/>
                <a:gd name="T163" fmla="*/ 6426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8"/>
                  </a:lnTo>
                  <a:lnTo>
                    <a:pt x="23" y="309"/>
                  </a:lnTo>
                  <a:lnTo>
                    <a:pt x="50" y="244"/>
                  </a:lnTo>
                  <a:lnTo>
                    <a:pt x="87" y="185"/>
                  </a:lnTo>
                  <a:lnTo>
                    <a:pt x="132" y="132"/>
                  </a:lnTo>
                  <a:lnTo>
                    <a:pt x="185" y="87"/>
                  </a:lnTo>
                  <a:lnTo>
                    <a:pt x="244" y="50"/>
                  </a:lnTo>
                  <a:lnTo>
                    <a:pt x="309" y="23"/>
                  </a:lnTo>
                  <a:lnTo>
                    <a:pt x="379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60" y="50"/>
                  </a:lnTo>
                  <a:lnTo>
                    <a:pt x="719" y="87"/>
                  </a:lnTo>
                  <a:lnTo>
                    <a:pt x="772" y="132"/>
                  </a:lnTo>
                  <a:lnTo>
                    <a:pt x="817" y="185"/>
                  </a:lnTo>
                  <a:lnTo>
                    <a:pt x="854" y="244"/>
                  </a:lnTo>
                  <a:lnTo>
                    <a:pt x="881" y="309"/>
                  </a:lnTo>
                  <a:lnTo>
                    <a:pt x="898" y="378"/>
                  </a:lnTo>
                  <a:lnTo>
                    <a:pt x="904" y="452"/>
                  </a:lnTo>
                  <a:lnTo>
                    <a:pt x="898" y="525"/>
                  </a:lnTo>
                  <a:lnTo>
                    <a:pt x="881" y="595"/>
                  </a:lnTo>
                  <a:lnTo>
                    <a:pt x="854" y="659"/>
                  </a:lnTo>
                  <a:lnTo>
                    <a:pt x="817" y="719"/>
                  </a:lnTo>
                  <a:lnTo>
                    <a:pt x="772" y="771"/>
                  </a:lnTo>
                  <a:lnTo>
                    <a:pt x="719" y="817"/>
                  </a:lnTo>
                  <a:lnTo>
                    <a:pt x="660" y="853"/>
                  </a:lnTo>
                  <a:lnTo>
                    <a:pt x="595" y="881"/>
                  </a:lnTo>
                  <a:lnTo>
                    <a:pt x="525" y="898"/>
                  </a:lnTo>
                  <a:lnTo>
                    <a:pt x="452" y="904"/>
                  </a:lnTo>
                  <a:lnTo>
                    <a:pt x="379" y="898"/>
                  </a:lnTo>
                  <a:lnTo>
                    <a:pt x="309" y="881"/>
                  </a:lnTo>
                  <a:lnTo>
                    <a:pt x="244" y="853"/>
                  </a:lnTo>
                  <a:lnTo>
                    <a:pt x="185" y="817"/>
                  </a:lnTo>
                  <a:lnTo>
                    <a:pt x="132" y="771"/>
                  </a:lnTo>
                  <a:lnTo>
                    <a:pt x="87" y="719"/>
                  </a:lnTo>
                  <a:lnTo>
                    <a:pt x="50" y="659"/>
                  </a:lnTo>
                  <a:lnTo>
                    <a:pt x="23" y="595"/>
                  </a:lnTo>
                  <a:lnTo>
                    <a:pt x="6" y="525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6CACD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94">
              <a:extLst>
                <a:ext uri="{FF2B5EF4-FFF2-40B4-BE49-F238E27FC236}">
                  <a16:creationId xmlns:a16="http://schemas.microsoft.com/office/drawing/2014/main" id="{C6FA9686-D377-467E-B976-6AB7E14F1A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66" y="6544"/>
              <a:ext cx="2451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3">
              <a:extLst>
                <a:ext uri="{FF2B5EF4-FFF2-40B4-BE49-F238E27FC236}">
                  <a16:creationId xmlns:a16="http://schemas.microsoft.com/office/drawing/2014/main" id="{3E5FC5C8-004D-44B3-AB6B-E113758C39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8" y="4047"/>
              <a:ext cx="128" cy="128"/>
            </a:xfrm>
            <a:custGeom>
              <a:avLst/>
              <a:gdLst>
                <a:gd name="T0" fmla="+- 0 5446 5318"/>
                <a:gd name="T1" fmla="*/ T0 w 128"/>
                <a:gd name="T2" fmla="+- 0 4047 4047"/>
                <a:gd name="T3" fmla="*/ 4047 h 128"/>
                <a:gd name="T4" fmla="+- 0 5318 5318"/>
                <a:gd name="T5" fmla="*/ T4 w 128"/>
                <a:gd name="T6" fmla="+- 0 4090 4047"/>
                <a:gd name="T7" fmla="*/ 4090 h 128"/>
                <a:gd name="T8" fmla="+- 0 5404 5318"/>
                <a:gd name="T9" fmla="*/ T8 w 128"/>
                <a:gd name="T10" fmla="+- 0 4175 4047"/>
                <a:gd name="T11" fmla="*/ 4175 h 128"/>
                <a:gd name="T12" fmla="+- 0 5446 5318"/>
                <a:gd name="T13" fmla="*/ T12 w 128"/>
                <a:gd name="T14" fmla="+- 0 4047 4047"/>
                <a:gd name="T15" fmla="*/ 4047 h 12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8" h="128">
                  <a:moveTo>
                    <a:pt x="128" y="0"/>
                  </a:moveTo>
                  <a:lnTo>
                    <a:pt x="0" y="43"/>
                  </a:lnTo>
                  <a:lnTo>
                    <a:pt x="86" y="128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92">
              <a:extLst>
                <a:ext uri="{FF2B5EF4-FFF2-40B4-BE49-F238E27FC236}">
                  <a16:creationId xmlns:a16="http://schemas.microsoft.com/office/drawing/2014/main" id="{DE251448-267E-4AFB-8961-3F3E1C753D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0" y="3971"/>
              <a:ext cx="2411" cy="250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91">
              <a:extLst>
                <a:ext uri="{FF2B5EF4-FFF2-40B4-BE49-F238E27FC236}">
                  <a16:creationId xmlns:a16="http://schemas.microsoft.com/office/drawing/2014/main" id="{3FAD1B91-9D77-49A3-B9B6-34D43DB41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2" y="6376"/>
              <a:ext cx="127" cy="129"/>
            </a:xfrm>
            <a:custGeom>
              <a:avLst/>
              <a:gdLst>
                <a:gd name="T0" fmla="+- 0 5419 5332"/>
                <a:gd name="T1" fmla="*/ T0 w 127"/>
                <a:gd name="T2" fmla="+- 0 6377 6377"/>
                <a:gd name="T3" fmla="*/ 6377 h 129"/>
                <a:gd name="T4" fmla="+- 0 5332 5332"/>
                <a:gd name="T5" fmla="*/ T4 w 127"/>
                <a:gd name="T6" fmla="+- 0 6460 6377"/>
                <a:gd name="T7" fmla="*/ 6460 h 129"/>
                <a:gd name="T8" fmla="+- 0 5459 5332"/>
                <a:gd name="T9" fmla="*/ T8 w 127"/>
                <a:gd name="T10" fmla="+- 0 6505 6377"/>
                <a:gd name="T11" fmla="*/ 6505 h 129"/>
                <a:gd name="T12" fmla="+- 0 5419 5332"/>
                <a:gd name="T13" fmla="*/ T12 w 127"/>
                <a:gd name="T14" fmla="+- 0 6377 6377"/>
                <a:gd name="T15" fmla="*/ 6377 h 12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7" h="129">
                  <a:moveTo>
                    <a:pt x="87" y="0"/>
                  </a:moveTo>
                  <a:lnTo>
                    <a:pt x="0" y="83"/>
                  </a:lnTo>
                  <a:lnTo>
                    <a:pt x="127" y="128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90">
              <a:extLst>
                <a:ext uri="{FF2B5EF4-FFF2-40B4-BE49-F238E27FC236}">
                  <a16:creationId xmlns:a16="http://schemas.microsoft.com/office/drawing/2014/main" id="{7D374326-4B0E-4D25-ACDF-64F7799B80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5" y="6551"/>
              <a:ext cx="2443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9">
              <a:extLst>
                <a:ext uri="{FF2B5EF4-FFF2-40B4-BE49-F238E27FC236}">
                  <a16:creationId xmlns:a16="http://schemas.microsoft.com/office/drawing/2014/main" id="{BF90EB1A-46CC-4C23-9906-94890913A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8" y="6491"/>
              <a:ext cx="120" cy="120"/>
            </a:xfrm>
            <a:custGeom>
              <a:avLst/>
              <a:gdLst>
                <a:gd name="T0" fmla="+- 0 5348 5348"/>
                <a:gd name="T1" fmla="*/ T0 w 120"/>
                <a:gd name="T2" fmla="+- 0 6491 6491"/>
                <a:gd name="T3" fmla="*/ 6491 h 120"/>
                <a:gd name="T4" fmla="+- 0 5348 5348"/>
                <a:gd name="T5" fmla="*/ T4 w 120"/>
                <a:gd name="T6" fmla="+- 0 6611 6491"/>
                <a:gd name="T7" fmla="*/ 6611 h 120"/>
                <a:gd name="T8" fmla="+- 0 5468 5348"/>
                <a:gd name="T9" fmla="*/ T8 w 120"/>
                <a:gd name="T10" fmla="+- 0 6551 6491"/>
                <a:gd name="T11" fmla="*/ 6551 h 120"/>
                <a:gd name="T12" fmla="+- 0 5348 5348"/>
                <a:gd name="T13" fmla="*/ T12 w 120"/>
                <a:gd name="T14" fmla="+- 0 6491 6491"/>
                <a:gd name="T15" fmla="*/ 6491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88">
              <a:extLst>
                <a:ext uri="{FF2B5EF4-FFF2-40B4-BE49-F238E27FC236}">
                  <a16:creationId xmlns:a16="http://schemas.microsoft.com/office/drawing/2014/main" id="{A4654469-A13D-4E07-8173-F1715FA6F2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5" y="3971"/>
              <a:ext cx="2443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87">
              <a:extLst>
                <a:ext uri="{FF2B5EF4-FFF2-40B4-BE49-F238E27FC236}">
                  <a16:creationId xmlns:a16="http://schemas.microsoft.com/office/drawing/2014/main" id="{69C0E42E-53C6-4FAD-AB0E-C30EF3D6A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8" y="3911"/>
              <a:ext cx="120" cy="120"/>
            </a:xfrm>
            <a:custGeom>
              <a:avLst/>
              <a:gdLst>
                <a:gd name="T0" fmla="+- 0 5348 5348"/>
                <a:gd name="T1" fmla="*/ T0 w 120"/>
                <a:gd name="T2" fmla="+- 0 3911 3911"/>
                <a:gd name="T3" fmla="*/ 3911 h 120"/>
                <a:gd name="T4" fmla="+- 0 5348 5348"/>
                <a:gd name="T5" fmla="*/ T4 w 120"/>
                <a:gd name="T6" fmla="+- 0 4031 3911"/>
                <a:gd name="T7" fmla="*/ 4031 h 120"/>
                <a:gd name="T8" fmla="+- 0 5468 5348"/>
                <a:gd name="T9" fmla="*/ T8 w 120"/>
                <a:gd name="T10" fmla="+- 0 3971 3911"/>
                <a:gd name="T11" fmla="*/ 3971 h 120"/>
                <a:gd name="T12" fmla="+- 0 5348 5348"/>
                <a:gd name="T13" fmla="*/ T12 w 120"/>
                <a:gd name="T14" fmla="+- 0 3911 3911"/>
                <a:gd name="T15" fmla="*/ 3911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58" name="Picture 86">
              <a:extLst>
                <a:ext uri="{FF2B5EF4-FFF2-40B4-BE49-F238E27FC236}">
                  <a16:creationId xmlns:a16="http://schemas.microsoft.com/office/drawing/2014/main" id="{BE3BD1EA-1073-443B-8F1B-1F7F617618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0" y="3487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Freeform 85">
              <a:extLst>
                <a:ext uri="{FF2B5EF4-FFF2-40B4-BE49-F238E27FC236}">
                  <a16:creationId xmlns:a16="http://schemas.microsoft.com/office/drawing/2014/main" id="{8AF9729A-5AC8-47BC-8717-B1808C4E2C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0" y="3487"/>
              <a:ext cx="905" cy="905"/>
            </a:xfrm>
            <a:custGeom>
              <a:avLst/>
              <a:gdLst>
                <a:gd name="T0" fmla="+- 0 8981 8981"/>
                <a:gd name="T1" fmla="*/ T0 w 905"/>
                <a:gd name="T2" fmla="+- 0 3940 3488"/>
                <a:gd name="T3" fmla="*/ 3940 h 905"/>
                <a:gd name="T4" fmla="+- 0 8987 8981"/>
                <a:gd name="T5" fmla="*/ T4 w 905"/>
                <a:gd name="T6" fmla="+- 0 3867 3488"/>
                <a:gd name="T7" fmla="*/ 3867 h 905"/>
                <a:gd name="T8" fmla="+- 0 9004 8981"/>
                <a:gd name="T9" fmla="*/ T8 w 905"/>
                <a:gd name="T10" fmla="+- 0 3797 3488"/>
                <a:gd name="T11" fmla="*/ 3797 h 905"/>
                <a:gd name="T12" fmla="+- 0 9031 8981"/>
                <a:gd name="T13" fmla="*/ T12 w 905"/>
                <a:gd name="T14" fmla="+- 0 3732 3488"/>
                <a:gd name="T15" fmla="*/ 3732 h 905"/>
                <a:gd name="T16" fmla="+- 0 9068 8981"/>
                <a:gd name="T17" fmla="*/ T16 w 905"/>
                <a:gd name="T18" fmla="+- 0 3673 3488"/>
                <a:gd name="T19" fmla="*/ 3673 h 905"/>
                <a:gd name="T20" fmla="+- 0 9113 8981"/>
                <a:gd name="T21" fmla="*/ T20 w 905"/>
                <a:gd name="T22" fmla="+- 0 3620 3488"/>
                <a:gd name="T23" fmla="*/ 3620 h 905"/>
                <a:gd name="T24" fmla="+- 0 9166 8981"/>
                <a:gd name="T25" fmla="*/ T24 w 905"/>
                <a:gd name="T26" fmla="+- 0 3575 3488"/>
                <a:gd name="T27" fmla="*/ 3575 h 905"/>
                <a:gd name="T28" fmla="+- 0 9225 8981"/>
                <a:gd name="T29" fmla="*/ T28 w 905"/>
                <a:gd name="T30" fmla="+- 0 3538 3488"/>
                <a:gd name="T31" fmla="*/ 3538 h 905"/>
                <a:gd name="T32" fmla="+- 0 9290 8981"/>
                <a:gd name="T33" fmla="*/ T32 w 905"/>
                <a:gd name="T34" fmla="+- 0 3511 3488"/>
                <a:gd name="T35" fmla="*/ 3511 h 905"/>
                <a:gd name="T36" fmla="+- 0 9359 8981"/>
                <a:gd name="T37" fmla="*/ T36 w 905"/>
                <a:gd name="T38" fmla="+- 0 3494 3488"/>
                <a:gd name="T39" fmla="*/ 3494 h 905"/>
                <a:gd name="T40" fmla="+- 0 9433 8981"/>
                <a:gd name="T41" fmla="*/ T40 w 905"/>
                <a:gd name="T42" fmla="+- 0 3488 3488"/>
                <a:gd name="T43" fmla="*/ 3488 h 905"/>
                <a:gd name="T44" fmla="+- 0 9506 8981"/>
                <a:gd name="T45" fmla="*/ T44 w 905"/>
                <a:gd name="T46" fmla="+- 0 3494 3488"/>
                <a:gd name="T47" fmla="*/ 3494 h 905"/>
                <a:gd name="T48" fmla="+- 0 9576 8981"/>
                <a:gd name="T49" fmla="*/ T48 w 905"/>
                <a:gd name="T50" fmla="+- 0 3511 3488"/>
                <a:gd name="T51" fmla="*/ 3511 h 905"/>
                <a:gd name="T52" fmla="+- 0 9641 8981"/>
                <a:gd name="T53" fmla="*/ T52 w 905"/>
                <a:gd name="T54" fmla="+- 0 3538 3488"/>
                <a:gd name="T55" fmla="*/ 3538 h 905"/>
                <a:gd name="T56" fmla="+- 0 9700 8981"/>
                <a:gd name="T57" fmla="*/ T56 w 905"/>
                <a:gd name="T58" fmla="+- 0 3575 3488"/>
                <a:gd name="T59" fmla="*/ 3575 h 905"/>
                <a:gd name="T60" fmla="+- 0 9752 8981"/>
                <a:gd name="T61" fmla="*/ T60 w 905"/>
                <a:gd name="T62" fmla="+- 0 3620 3488"/>
                <a:gd name="T63" fmla="*/ 3620 h 905"/>
                <a:gd name="T64" fmla="+- 0 9798 8981"/>
                <a:gd name="T65" fmla="*/ T64 w 905"/>
                <a:gd name="T66" fmla="+- 0 3673 3488"/>
                <a:gd name="T67" fmla="*/ 3673 h 905"/>
                <a:gd name="T68" fmla="+- 0 9834 8981"/>
                <a:gd name="T69" fmla="*/ T68 w 905"/>
                <a:gd name="T70" fmla="+- 0 3732 3488"/>
                <a:gd name="T71" fmla="*/ 3732 h 905"/>
                <a:gd name="T72" fmla="+- 0 9862 8981"/>
                <a:gd name="T73" fmla="*/ T72 w 905"/>
                <a:gd name="T74" fmla="+- 0 3797 3488"/>
                <a:gd name="T75" fmla="*/ 3797 h 905"/>
                <a:gd name="T76" fmla="+- 0 9879 8981"/>
                <a:gd name="T77" fmla="*/ T76 w 905"/>
                <a:gd name="T78" fmla="+- 0 3867 3488"/>
                <a:gd name="T79" fmla="*/ 3867 h 905"/>
                <a:gd name="T80" fmla="+- 0 9885 8981"/>
                <a:gd name="T81" fmla="*/ T80 w 905"/>
                <a:gd name="T82" fmla="+- 0 3940 3488"/>
                <a:gd name="T83" fmla="*/ 3940 h 905"/>
                <a:gd name="T84" fmla="+- 0 9879 8981"/>
                <a:gd name="T85" fmla="*/ T84 w 905"/>
                <a:gd name="T86" fmla="+- 0 4013 3488"/>
                <a:gd name="T87" fmla="*/ 4013 h 905"/>
                <a:gd name="T88" fmla="+- 0 9862 8981"/>
                <a:gd name="T89" fmla="*/ T88 w 905"/>
                <a:gd name="T90" fmla="+- 0 4083 3488"/>
                <a:gd name="T91" fmla="*/ 4083 h 905"/>
                <a:gd name="T92" fmla="+- 0 9834 8981"/>
                <a:gd name="T93" fmla="*/ T92 w 905"/>
                <a:gd name="T94" fmla="+- 0 4148 3488"/>
                <a:gd name="T95" fmla="*/ 4148 h 905"/>
                <a:gd name="T96" fmla="+- 0 9798 8981"/>
                <a:gd name="T97" fmla="*/ T96 w 905"/>
                <a:gd name="T98" fmla="+- 0 4207 3488"/>
                <a:gd name="T99" fmla="*/ 4207 h 905"/>
                <a:gd name="T100" fmla="+- 0 9752 8981"/>
                <a:gd name="T101" fmla="*/ T100 w 905"/>
                <a:gd name="T102" fmla="+- 0 4260 3488"/>
                <a:gd name="T103" fmla="*/ 4260 h 905"/>
                <a:gd name="T104" fmla="+- 0 9700 8981"/>
                <a:gd name="T105" fmla="*/ T104 w 905"/>
                <a:gd name="T106" fmla="+- 0 4305 3488"/>
                <a:gd name="T107" fmla="*/ 4305 h 905"/>
                <a:gd name="T108" fmla="+- 0 9641 8981"/>
                <a:gd name="T109" fmla="*/ T108 w 905"/>
                <a:gd name="T110" fmla="+- 0 4342 3488"/>
                <a:gd name="T111" fmla="*/ 4342 h 905"/>
                <a:gd name="T112" fmla="+- 0 9576 8981"/>
                <a:gd name="T113" fmla="*/ T112 w 905"/>
                <a:gd name="T114" fmla="+- 0 4369 3488"/>
                <a:gd name="T115" fmla="*/ 4369 h 905"/>
                <a:gd name="T116" fmla="+- 0 9506 8981"/>
                <a:gd name="T117" fmla="*/ T116 w 905"/>
                <a:gd name="T118" fmla="+- 0 4386 3488"/>
                <a:gd name="T119" fmla="*/ 4386 h 905"/>
                <a:gd name="T120" fmla="+- 0 9433 8981"/>
                <a:gd name="T121" fmla="*/ T120 w 905"/>
                <a:gd name="T122" fmla="+- 0 4392 3488"/>
                <a:gd name="T123" fmla="*/ 4392 h 905"/>
                <a:gd name="T124" fmla="+- 0 9359 8981"/>
                <a:gd name="T125" fmla="*/ T124 w 905"/>
                <a:gd name="T126" fmla="+- 0 4386 3488"/>
                <a:gd name="T127" fmla="*/ 4386 h 905"/>
                <a:gd name="T128" fmla="+- 0 9290 8981"/>
                <a:gd name="T129" fmla="*/ T128 w 905"/>
                <a:gd name="T130" fmla="+- 0 4369 3488"/>
                <a:gd name="T131" fmla="*/ 4369 h 905"/>
                <a:gd name="T132" fmla="+- 0 9225 8981"/>
                <a:gd name="T133" fmla="*/ T132 w 905"/>
                <a:gd name="T134" fmla="+- 0 4342 3488"/>
                <a:gd name="T135" fmla="*/ 4342 h 905"/>
                <a:gd name="T136" fmla="+- 0 9166 8981"/>
                <a:gd name="T137" fmla="*/ T136 w 905"/>
                <a:gd name="T138" fmla="+- 0 4305 3488"/>
                <a:gd name="T139" fmla="*/ 4305 h 905"/>
                <a:gd name="T140" fmla="+- 0 9113 8981"/>
                <a:gd name="T141" fmla="*/ T140 w 905"/>
                <a:gd name="T142" fmla="+- 0 4260 3488"/>
                <a:gd name="T143" fmla="*/ 4260 h 905"/>
                <a:gd name="T144" fmla="+- 0 9068 8981"/>
                <a:gd name="T145" fmla="*/ T144 w 905"/>
                <a:gd name="T146" fmla="+- 0 4207 3488"/>
                <a:gd name="T147" fmla="*/ 4207 h 905"/>
                <a:gd name="T148" fmla="+- 0 9031 8981"/>
                <a:gd name="T149" fmla="*/ T148 w 905"/>
                <a:gd name="T150" fmla="+- 0 4148 3488"/>
                <a:gd name="T151" fmla="*/ 4148 h 905"/>
                <a:gd name="T152" fmla="+- 0 9004 8981"/>
                <a:gd name="T153" fmla="*/ T152 w 905"/>
                <a:gd name="T154" fmla="+- 0 4083 3488"/>
                <a:gd name="T155" fmla="*/ 4083 h 905"/>
                <a:gd name="T156" fmla="+- 0 8987 8981"/>
                <a:gd name="T157" fmla="*/ T156 w 905"/>
                <a:gd name="T158" fmla="+- 0 4013 3488"/>
                <a:gd name="T159" fmla="*/ 4013 h 905"/>
                <a:gd name="T160" fmla="+- 0 8981 8981"/>
                <a:gd name="T161" fmla="*/ T160 w 905"/>
                <a:gd name="T162" fmla="+- 0 3940 3488"/>
                <a:gd name="T163" fmla="*/ 3940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9"/>
                  </a:lnTo>
                  <a:lnTo>
                    <a:pt x="23" y="309"/>
                  </a:lnTo>
                  <a:lnTo>
                    <a:pt x="50" y="244"/>
                  </a:lnTo>
                  <a:lnTo>
                    <a:pt x="87" y="185"/>
                  </a:lnTo>
                  <a:lnTo>
                    <a:pt x="132" y="132"/>
                  </a:lnTo>
                  <a:lnTo>
                    <a:pt x="185" y="87"/>
                  </a:lnTo>
                  <a:lnTo>
                    <a:pt x="244" y="50"/>
                  </a:lnTo>
                  <a:lnTo>
                    <a:pt x="309" y="23"/>
                  </a:lnTo>
                  <a:lnTo>
                    <a:pt x="378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60" y="50"/>
                  </a:lnTo>
                  <a:lnTo>
                    <a:pt x="719" y="87"/>
                  </a:lnTo>
                  <a:lnTo>
                    <a:pt x="771" y="132"/>
                  </a:lnTo>
                  <a:lnTo>
                    <a:pt x="817" y="185"/>
                  </a:lnTo>
                  <a:lnTo>
                    <a:pt x="853" y="244"/>
                  </a:lnTo>
                  <a:lnTo>
                    <a:pt x="881" y="309"/>
                  </a:lnTo>
                  <a:lnTo>
                    <a:pt x="898" y="379"/>
                  </a:lnTo>
                  <a:lnTo>
                    <a:pt x="904" y="452"/>
                  </a:lnTo>
                  <a:lnTo>
                    <a:pt x="898" y="525"/>
                  </a:lnTo>
                  <a:lnTo>
                    <a:pt x="881" y="595"/>
                  </a:lnTo>
                  <a:lnTo>
                    <a:pt x="853" y="660"/>
                  </a:lnTo>
                  <a:lnTo>
                    <a:pt x="817" y="719"/>
                  </a:lnTo>
                  <a:lnTo>
                    <a:pt x="771" y="772"/>
                  </a:lnTo>
                  <a:lnTo>
                    <a:pt x="719" y="817"/>
                  </a:lnTo>
                  <a:lnTo>
                    <a:pt x="660" y="854"/>
                  </a:lnTo>
                  <a:lnTo>
                    <a:pt x="595" y="881"/>
                  </a:lnTo>
                  <a:lnTo>
                    <a:pt x="525" y="898"/>
                  </a:lnTo>
                  <a:lnTo>
                    <a:pt x="452" y="904"/>
                  </a:lnTo>
                  <a:lnTo>
                    <a:pt x="378" y="898"/>
                  </a:lnTo>
                  <a:lnTo>
                    <a:pt x="309" y="881"/>
                  </a:lnTo>
                  <a:lnTo>
                    <a:pt x="244" y="854"/>
                  </a:lnTo>
                  <a:lnTo>
                    <a:pt x="185" y="817"/>
                  </a:lnTo>
                  <a:lnTo>
                    <a:pt x="132" y="772"/>
                  </a:lnTo>
                  <a:lnTo>
                    <a:pt x="87" y="719"/>
                  </a:lnTo>
                  <a:lnTo>
                    <a:pt x="50" y="660"/>
                  </a:lnTo>
                  <a:lnTo>
                    <a:pt x="23" y="595"/>
                  </a:lnTo>
                  <a:lnTo>
                    <a:pt x="6" y="525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F2913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84">
              <a:extLst>
                <a:ext uri="{FF2B5EF4-FFF2-40B4-BE49-F238E27FC236}">
                  <a16:creationId xmlns:a16="http://schemas.microsoft.com/office/drawing/2014/main" id="{8CE3B9CD-4069-4DA8-A85E-84EB2AC42B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59" y="6520"/>
              <a:ext cx="245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83">
              <a:extLst>
                <a:ext uri="{FF2B5EF4-FFF2-40B4-BE49-F238E27FC236}">
                  <a16:creationId xmlns:a16="http://schemas.microsoft.com/office/drawing/2014/main" id="{CF08FA1D-D2CB-4074-AEAE-F568A50748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1" y="4024"/>
              <a:ext cx="128" cy="128"/>
            </a:xfrm>
            <a:custGeom>
              <a:avLst/>
              <a:gdLst>
                <a:gd name="T0" fmla="+- 0 8939 8812"/>
                <a:gd name="T1" fmla="*/ T0 w 128"/>
                <a:gd name="T2" fmla="+- 0 4024 4024"/>
                <a:gd name="T3" fmla="*/ 4024 h 128"/>
                <a:gd name="T4" fmla="+- 0 8812 8812"/>
                <a:gd name="T5" fmla="*/ T4 w 128"/>
                <a:gd name="T6" fmla="+- 0 4067 4024"/>
                <a:gd name="T7" fmla="*/ 4067 h 128"/>
                <a:gd name="T8" fmla="+- 0 8897 8812"/>
                <a:gd name="T9" fmla="*/ T8 w 128"/>
                <a:gd name="T10" fmla="+- 0 4152 4024"/>
                <a:gd name="T11" fmla="*/ 4152 h 128"/>
                <a:gd name="T12" fmla="+- 0 8939 8812"/>
                <a:gd name="T13" fmla="*/ T12 w 128"/>
                <a:gd name="T14" fmla="+- 0 4024 4024"/>
                <a:gd name="T15" fmla="*/ 4024 h 12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8" h="128">
                  <a:moveTo>
                    <a:pt x="127" y="0"/>
                  </a:moveTo>
                  <a:lnTo>
                    <a:pt x="0" y="43"/>
                  </a:lnTo>
                  <a:lnTo>
                    <a:pt x="85" y="128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54" name="Picture 82">
              <a:extLst>
                <a:ext uri="{FF2B5EF4-FFF2-40B4-BE49-F238E27FC236}">
                  <a16:creationId xmlns:a16="http://schemas.microsoft.com/office/drawing/2014/main" id="{1B330959-915E-47D8-8A03-90E9B26543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0" y="5964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Freeform 81">
              <a:extLst>
                <a:ext uri="{FF2B5EF4-FFF2-40B4-BE49-F238E27FC236}">
                  <a16:creationId xmlns:a16="http://schemas.microsoft.com/office/drawing/2014/main" id="{C5BFEEB2-4ED7-4A2E-BB1C-873C66930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0" y="5964"/>
              <a:ext cx="905" cy="905"/>
            </a:xfrm>
            <a:custGeom>
              <a:avLst/>
              <a:gdLst>
                <a:gd name="T0" fmla="+- 0 9011 9011"/>
                <a:gd name="T1" fmla="*/ T0 w 905"/>
                <a:gd name="T2" fmla="+- 0 6417 5965"/>
                <a:gd name="T3" fmla="*/ 6417 h 905"/>
                <a:gd name="T4" fmla="+- 0 9016 9011"/>
                <a:gd name="T5" fmla="*/ T4 w 905"/>
                <a:gd name="T6" fmla="+- 0 6343 5965"/>
                <a:gd name="T7" fmla="*/ 6343 h 905"/>
                <a:gd name="T8" fmla="+- 0 9034 9011"/>
                <a:gd name="T9" fmla="*/ T8 w 905"/>
                <a:gd name="T10" fmla="+- 0 6274 5965"/>
                <a:gd name="T11" fmla="*/ 6274 h 905"/>
                <a:gd name="T12" fmla="+- 0 9061 9011"/>
                <a:gd name="T13" fmla="*/ T12 w 905"/>
                <a:gd name="T14" fmla="+- 0 6209 5965"/>
                <a:gd name="T15" fmla="*/ 6209 h 905"/>
                <a:gd name="T16" fmla="+- 0 9098 9011"/>
                <a:gd name="T17" fmla="*/ T16 w 905"/>
                <a:gd name="T18" fmla="+- 0 6150 5965"/>
                <a:gd name="T19" fmla="*/ 6150 h 905"/>
                <a:gd name="T20" fmla="+- 0 9143 9011"/>
                <a:gd name="T21" fmla="*/ T20 w 905"/>
                <a:gd name="T22" fmla="+- 0 6097 5965"/>
                <a:gd name="T23" fmla="*/ 6097 h 905"/>
                <a:gd name="T24" fmla="+- 0 9196 9011"/>
                <a:gd name="T25" fmla="*/ T24 w 905"/>
                <a:gd name="T26" fmla="+- 0 6052 5965"/>
                <a:gd name="T27" fmla="*/ 6052 h 905"/>
                <a:gd name="T28" fmla="+- 0 9255 9011"/>
                <a:gd name="T29" fmla="*/ T28 w 905"/>
                <a:gd name="T30" fmla="+- 0 6015 5965"/>
                <a:gd name="T31" fmla="*/ 6015 h 905"/>
                <a:gd name="T32" fmla="+- 0 9320 9011"/>
                <a:gd name="T33" fmla="*/ T32 w 905"/>
                <a:gd name="T34" fmla="+- 0 5988 5965"/>
                <a:gd name="T35" fmla="*/ 5988 h 905"/>
                <a:gd name="T36" fmla="+- 0 9389 9011"/>
                <a:gd name="T37" fmla="*/ T36 w 905"/>
                <a:gd name="T38" fmla="+- 0 5971 5965"/>
                <a:gd name="T39" fmla="*/ 5971 h 905"/>
                <a:gd name="T40" fmla="+- 0 9463 9011"/>
                <a:gd name="T41" fmla="*/ T40 w 905"/>
                <a:gd name="T42" fmla="+- 0 5965 5965"/>
                <a:gd name="T43" fmla="*/ 5965 h 905"/>
                <a:gd name="T44" fmla="+- 0 9536 9011"/>
                <a:gd name="T45" fmla="*/ T44 w 905"/>
                <a:gd name="T46" fmla="+- 0 5971 5965"/>
                <a:gd name="T47" fmla="*/ 5971 h 905"/>
                <a:gd name="T48" fmla="+- 0 9606 9011"/>
                <a:gd name="T49" fmla="*/ T48 w 905"/>
                <a:gd name="T50" fmla="+- 0 5988 5965"/>
                <a:gd name="T51" fmla="*/ 5988 h 905"/>
                <a:gd name="T52" fmla="+- 0 9670 9011"/>
                <a:gd name="T53" fmla="*/ T52 w 905"/>
                <a:gd name="T54" fmla="+- 0 6015 5965"/>
                <a:gd name="T55" fmla="*/ 6015 h 905"/>
                <a:gd name="T56" fmla="+- 0 9730 9011"/>
                <a:gd name="T57" fmla="*/ T56 w 905"/>
                <a:gd name="T58" fmla="+- 0 6052 5965"/>
                <a:gd name="T59" fmla="*/ 6052 h 905"/>
                <a:gd name="T60" fmla="+- 0 9782 9011"/>
                <a:gd name="T61" fmla="*/ T60 w 905"/>
                <a:gd name="T62" fmla="+- 0 6097 5965"/>
                <a:gd name="T63" fmla="*/ 6097 h 905"/>
                <a:gd name="T64" fmla="+- 0 9827 9011"/>
                <a:gd name="T65" fmla="*/ T64 w 905"/>
                <a:gd name="T66" fmla="+- 0 6150 5965"/>
                <a:gd name="T67" fmla="*/ 6150 h 905"/>
                <a:gd name="T68" fmla="+- 0 9864 9011"/>
                <a:gd name="T69" fmla="*/ T68 w 905"/>
                <a:gd name="T70" fmla="+- 0 6209 5965"/>
                <a:gd name="T71" fmla="*/ 6209 h 905"/>
                <a:gd name="T72" fmla="+- 0 9892 9011"/>
                <a:gd name="T73" fmla="*/ T72 w 905"/>
                <a:gd name="T74" fmla="+- 0 6274 5965"/>
                <a:gd name="T75" fmla="*/ 6274 h 905"/>
                <a:gd name="T76" fmla="+- 0 9909 9011"/>
                <a:gd name="T77" fmla="*/ T76 w 905"/>
                <a:gd name="T78" fmla="+- 0 6343 5965"/>
                <a:gd name="T79" fmla="*/ 6343 h 905"/>
                <a:gd name="T80" fmla="+- 0 9915 9011"/>
                <a:gd name="T81" fmla="*/ T80 w 905"/>
                <a:gd name="T82" fmla="+- 0 6417 5965"/>
                <a:gd name="T83" fmla="*/ 6417 h 905"/>
                <a:gd name="T84" fmla="+- 0 9909 9011"/>
                <a:gd name="T85" fmla="*/ T84 w 905"/>
                <a:gd name="T86" fmla="+- 0 6490 5965"/>
                <a:gd name="T87" fmla="*/ 6490 h 905"/>
                <a:gd name="T88" fmla="+- 0 9892 9011"/>
                <a:gd name="T89" fmla="*/ T88 w 905"/>
                <a:gd name="T90" fmla="+- 0 6560 5965"/>
                <a:gd name="T91" fmla="*/ 6560 h 905"/>
                <a:gd name="T92" fmla="+- 0 9864 9011"/>
                <a:gd name="T93" fmla="*/ T92 w 905"/>
                <a:gd name="T94" fmla="+- 0 6624 5965"/>
                <a:gd name="T95" fmla="*/ 6624 h 905"/>
                <a:gd name="T96" fmla="+- 0 9827 9011"/>
                <a:gd name="T97" fmla="*/ T96 w 905"/>
                <a:gd name="T98" fmla="+- 0 6684 5965"/>
                <a:gd name="T99" fmla="*/ 6684 h 905"/>
                <a:gd name="T100" fmla="+- 0 9782 9011"/>
                <a:gd name="T101" fmla="*/ T100 w 905"/>
                <a:gd name="T102" fmla="+- 0 6736 5965"/>
                <a:gd name="T103" fmla="*/ 6736 h 905"/>
                <a:gd name="T104" fmla="+- 0 9730 9011"/>
                <a:gd name="T105" fmla="*/ T104 w 905"/>
                <a:gd name="T106" fmla="+- 0 6782 5965"/>
                <a:gd name="T107" fmla="*/ 6782 h 905"/>
                <a:gd name="T108" fmla="+- 0 9670 9011"/>
                <a:gd name="T109" fmla="*/ T108 w 905"/>
                <a:gd name="T110" fmla="+- 0 6818 5965"/>
                <a:gd name="T111" fmla="*/ 6818 h 905"/>
                <a:gd name="T112" fmla="+- 0 9606 9011"/>
                <a:gd name="T113" fmla="*/ T112 w 905"/>
                <a:gd name="T114" fmla="+- 0 6846 5965"/>
                <a:gd name="T115" fmla="*/ 6846 h 905"/>
                <a:gd name="T116" fmla="+- 0 9536 9011"/>
                <a:gd name="T117" fmla="*/ T116 w 905"/>
                <a:gd name="T118" fmla="+- 0 6863 5965"/>
                <a:gd name="T119" fmla="*/ 6863 h 905"/>
                <a:gd name="T120" fmla="+- 0 9463 9011"/>
                <a:gd name="T121" fmla="*/ T120 w 905"/>
                <a:gd name="T122" fmla="+- 0 6869 5965"/>
                <a:gd name="T123" fmla="*/ 6869 h 905"/>
                <a:gd name="T124" fmla="+- 0 9389 9011"/>
                <a:gd name="T125" fmla="*/ T124 w 905"/>
                <a:gd name="T126" fmla="+- 0 6863 5965"/>
                <a:gd name="T127" fmla="*/ 6863 h 905"/>
                <a:gd name="T128" fmla="+- 0 9320 9011"/>
                <a:gd name="T129" fmla="*/ T128 w 905"/>
                <a:gd name="T130" fmla="+- 0 6846 5965"/>
                <a:gd name="T131" fmla="*/ 6846 h 905"/>
                <a:gd name="T132" fmla="+- 0 9255 9011"/>
                <a:gd name="T133" fmla="*/ T132 w 905"/>
                <a:gd name="T134" fmla="+- 0 6818 5965"/>
                <a:gd name="T135" fmla="*/ 6818 h 905"/>
                <a:gd name="T136" fmla="+- 0 9196 9011"/>
                <a:gd name="T137" fmla="*/ T136 w 905"/>
                <a:gd name="T138" fmla="+- 0 6782 5965"/>
                <a:gd name="T139" fmla="*/ 6782 h 905"/>
                <a:gd name="T140" fmla="+- 0 9143 9011"/>
                <a:gd name="T141" fmla="*/ T140 w 905"/>
                <a:gd name="T142" fmla="+- 0 6736 5965"/>
                <a:gd name="T143" fmla="*/ 6736 h 905"/>
                <a:gd name="T144" fmla="+- 0 9098 9011"/>
                <a:gd name="T145" fmla="*/ T144 w 905"/>
                <a:gd name="T146" fmla="+- 0 6684 5965"/>
                <a:gd name="T147" fmla="*/ 6684 h 905"/>
                <a:gd name="T148" fmla="+- 0 9061 9011"/>
                <a:gd name="T149" fmla="*/ T148 w 905"/>
                <a:gd name="T150" fmla="+- 0 6624 5965"/>
                <a:gd name="T151" fmla="*/ 6624 h 905"/>
                <a:gd name="T152" fmla="+- 0 9034 9011"/>
                <a:gd name="T153" fmla="*/ T152 w 905"/>
                <a:gd name="T154" fmla="+- 0 6560 5965"/>
                <a:gd name="T155" fmla="*/ 6560 h 905"/>
                <a:gd name="T156" fmla="+- 0 9016 9011"/>
                <a:gd name="T157" fmla="*/ T156 w 905"/>
                <a:gd name="T158" fmla="+- 0 6490 5965"/>
                <a:gd name="T159" fmla="*/ 6490 h 905"/>
                <a:gd name="T160" fmla="+- 0 9011 9011"/>
                <a:gd name="T161" fmla="*/ T160 w 905"/>
                <a:gd name="T162" fmla="+- 0 6417 5965"/>
                <a:gd name="T163" fmla="*/ 6417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5" y="378"/>
                  </a:lnTo>
                  <a:lnTo>
                    <a:pt x="23" y="309"/>
                  </a:lnTo>
                  <a:lnTo>
                    <a:pt x="50" y="244"/>
                  </a:lnTo>
                  <a:lnTo>
                    <a:pt x="87" y="185"/>
                  </a:lnTo>
                  <a:lnTo>
                    <a:pt x="132" y="132"/>
                  </a:lnTo>
                  <a:lnTo>
                    <a:pt x="185" y="87"/>
                  </a:lnTo>
                  <a:lnTo>
                    <a:pt x="244" y="50"/>
                  </a:lnTo>
                  <a:lnTo>
                    <a:pt x="309" y="23"/>
                  </a:lnTo>
                  <a:lnTo>
                    <a:pt x="378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59" y="50"/>
                  </a:lnTo>
                  <a:lnTo>
                    <a:pt x="719" y="87"/>
                  </a:lnTo>
                  <a:lnTo>
                    <a:pt x="771" y="132"/>
                  </a:lnTo>
                  <a:lnTo>
                    <a:pt x="816" y="185"/>
                  </a:lnTo>
                  <a:lnTo>
                    <a:pt x="853" y="244"/>
                  </a:lnTo>
                  <a:lnTo>
                    <a:pt x="881" y="309"/>
                  </a:lnTo>
                  <a:lnTo>
                    <a:pt x="898" y="378"/>
                  </a:lnTo>
                  <a:lnTo>
                    <a:pt x="904" y="452"/>
                  </a:lnTo>
                  <a:lnTo>
                    <a:pt x="898" y="525"/>
                  </a:lnTo>
                  <a:lnTo>
                    <a:pt x="881" y="595"/>
                  </a:lnTo>
                  <a:lnTo>
                    <a:pt x="853" y="659"/>
                  </a:lnTo>
                  <a:lnTo>
                    <a:pt x="816" y="719"/>
                  </a:lnTo>
                  <a:lnTo>
                    <a:pt x="771" y="771"/>
                  </a:lnTo>
                  <a:lnTo>
                    <a:pt x="719" y="817"/>
                  </a:lnTo>
                  <a:lnTo>
                    <a:pt x="659" y="853"/>
                  </a:lnTo>
                  <a:lnTo>
                    <a:pt x="595" y="881"/>
                  </a:lnTo>
                  <a:lnTo>
                    <a:pt x="525" y="898"/>
                  </a:lnTo>
                  <a:lnTo>
                    <a:pt x="452" y="904"/>
                  </a:lnTo>
                  <a:lnTo>
                    <a:pt x="378" y="898"/>
                  </a:lnTo>
                  <a:lnTo>
                    <a:pt x="309" y="881"/>
                  </a:lnTo>
                  <a:lnTo>
                    <a:pt x="244" y="853"/>
                  </a:lnTo>
                  <a:lnTo>
                    <a:pt x="185" y="817"/>
                  </a:lnTo>
                  <a:lnTo>
                    <a:pt x="132" y="771"/>
                  </a:lnTo>
                  <a:lnTo>
                    <a:pt x="87" y="719"/>
                  </a:lnTo>
                  <a:lnTo>
                    <a:pt x="50" y="659"/>
                  </a:lnTo>
                  <a:lnTo>
                    <a:pt x="23" y="595"/>
                  </a:lnTo>
                  <a:lnTo>
                    <a:pt x="5" y="525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F2913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80">
              <a:extLst>
                <a:ext uri="{FF2B5EF4-FFF2-40B4-BE49-F238E27FC236}">
                  <a16:creationId xmlns:a16="http://schemas.microsoft.com/office/drawing/2014/main" id="{1F071E5F-9DD5-47A8-8839-FC2EA775A7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13" y="3948"/>
              <a:ext cx="2411" cy="250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79">
              <a:extLst>
                <a:ext uri="{FF2B5EF4-FFF2-40B4-BE49-F238E27FC236}">
                  <a16:creationId xmlns:a16="http://schemas.microsoft.com/office/drawing/2014/main" id="{7807DAD4-5997-4ABA-9F53-4A1598FDF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5" y="6353"/>
              <a:ext cx="127" cy="129"/>
            </a:xfrm>
            <a:custGeom>
              <a:avLst/>
              <a:gdLst>
                <a:gd name="T0" fmla="+- 0 8912 8825"/>
                <a:gd name="T1" fmla="*/ T0 w 127"/>
                <a:gd name="T2" fmla="+- 0 6354 6354"/>
                <a:gd name="T3" fmla="*/ 6354 h 129"/>
                <a:gd name="T4" fmla="+- 0 8825 8825"/>
                <a:gd name="T5" fmla="*/ T4 w 127"/>
                <a:gd name="T6" fmla="+- 0 6437 6354"/>
                <a:gd name="T7" fmla="*/ 6437 h 129"/>
                <a:gd name="T8" fmla="+- 0 8952 8825"/>
                <a:gd name="T9" fmla="*/ T8 w 127"/>
                <a:gd name="T10" fmla="+- 0 6482 6354"/>
                <a:gd name="T11" fmla="*/ 6482 h 129"/>
                <a:gd name="T12" fmla="+- 0 8912 8825"/>
                <a:gd name="T13" fmla="*/ T12 w 127"/>
                <a:gd name="T14" fmla="+- 0 6354 6354"/>
                <a:gd name="T15" fmla="*/ 6354 h 12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7" h="129">
                  <a:moveTo>
                    <a:pt x="87" y="0"/>
                  </a:moveTo>
                  <a:lnTo>
                    <a:pt x="0" y="83"/>
                  </a:lnTo>
                  <a:lnTo>
                    <a:pt x="127" y="128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78">
              <a:extLst>
                <a:ext uri="{FF2B5EF4-FFF2-40B4-BE49-F238E27FC236}">
                  <a16:creationId xmlns:a16="http://schemas.microsoft.com/office/drawing/2014/main" id="{3076F6D3-A9EF-4D52-91F0-E7C5262CA7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78" y="6528"/>
              <a:ext cx="24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36" name="Freeform 77">
              <a:extLst>
                <a:ext uri="{FF2B5EF4-FFF2-40B4-BE49-F238E27FC236}">
                  <a16:creationId xmlns:a16="http://schemas.microsoft.com/office/drawing/2014/main" id="{BD0DA8FB-B0A3-4790-86D5-EA29ED672D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1" y="6468"/>
              <a:ext cx="120" cy="120"/>
            </a:xfrm>
            <a:custGeom>
              <a:avLst/>
              <a:gdLst>
                <a:gd name="T0" fmla="+- 0 8842 8842"/>
                <a:gd name="T1" fmla="*/ T0 w 120"/>
                <a:gd name="T2" fmla="+- 0 6468 6468"/>
                <a:gd name="T3" fmla="*/ 6468 h 120"/>
                <a:gd name="T4" fmla="+- 0 8842 8842"/>
                <a:gd name="T5" fmla="*/ T4 w 120"/>
                <a:gd name="T6" fmla="+- 0 6588 6468"/>
                <a:gd name="T7" fmla="*/ 6588 h 120"/>
                <a:gd name="T8" fmla="+- 0 8962 8842"/>
                <a:gd name="T9" fmla="*/ T8 w 120"/>
                <a:gd name="T10" fmla="+- 0 6528 6468"/>
                <a:gd name="T11" fmla="*/ 6528 h 120"/>
                <a:gd name="T12" fmla="+- 0 8842 8842"/>
                <a:gd name="T13" fmla="*/ T12 w 120"/>
                <a:gd name="T14" fmla="+- 0 6468 6468"/>
                <a:gd name="T15" fmla="*/ 6468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37" name="Line 76">
              <a:extLst>
                <a:ext uri="{FF2B5EF4-FFF2-40B4-BE49-F238E27FC236}">
                  <a16:creationId xmlns:a16="http://schemas.microsoft.com/office/drawing/2014/main" id="{D740A2ED-19A5-4CA3-B01C-A2617D0A32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78" y="3948"/>
              <a:ext cx="24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38" name="Freeform 75">
              <a:extLst>
                <a:ext uri="{FF2B5EF4-FFF2-40B4-BE49-F238E27FC236}">
                  <a16:creationId xmlns:a16="http://schemas.microsoft.com/office/drawing/2014/main" id="{4BFFE0FA-56D8-4E3B-A456-28E60F7A8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1" y="3888"/>
              <a:ext cx="120" cy="120"/>
            </a:xfrm>
            <a:custGeom>
              <a:avLst/>
              <a:gdLst>
                <a:gd name="T0" fmla="+- 0 8842 8842"/>
                <a:gd name="T1" fmla="*/ T0 w 120"/>
                <a:gd name="T2" fmla="+- 0 3888 3888"/>
                <a:gd name="T3" fmla="*/ 3888 h 120"/>
                <a:gd name="T4" fmla="+- 0 8842 8842"/>
                <a:gd name="T5" fmla="*/ T4 w 120"/>
                <a:gd name="T6" fmla="+- 0 4008 3888"/>
                <a:gd name="T7" fmla="*/ 4008 h 120"/>
                <a:gd name="T8" fmla="+- 0 8962 8842"/>
                <a:gd name="T9" fmla="*/ T8 w 120"/>
                <a:gd name="T10" fmla="+- 0 3948 3888"/>
                <a:gd name="T11" fmla="*/ 3948 h 120"/>
                <a:gd name="T12" fmla="+- 0 8842 8842"/>
                <a:gd name="T13" fmla="*/ T12 w 120"/>
                <a:gd name="T14" fmla="+- 0 3888 3888"/>
                <a:gd name="T15" fmla="*/ 3888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39" name="Line 74">
              <a:extLst>
                <a:ext uri="{FF2B5EF4-FFF2-40B4-BE49-F238E27FC236}">
                  <a16:creationId xmlns:a16="http://schemas.microsoft.com/office/drawing/2014/main" id="{F3381859-8013-437F-A68E-B300A602F1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23" y="6489"/>
              <a:ext cx="245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0" name="Freeform 73">
              <a:extLst>
                <a:ext uri="{FF2B5EF4-FFF2-40B4-BE49-F238E27FC236}">
                  <a16:creationId xmlns:a16="http://schemas.microsoft.com/office/drawing/2014/main" id="{E61997AA-D8D6-41DA-8372-5ED793CA9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76" y="3992"/>
              <a:ext cx="128" cy="128"/>
            </a:xfrm>
            <a:custGeom>
              <a:avLst/>
              <a:gdLst>
                <a:gd name="T0" fmla="+- 0 12403 12276"/>
                <a:gd name="T1" fmla="*/ T0 w 128"/>
                <a:gd name="T2" fmla="+- 0 3993 3993"/>
                <a:gd name="T3" fmla="*/ 3993 h 128"/>
                <a:gd name="T4" fmla="+- 0 12276 12276"/>
                <a:gd name="T5" fmla="*/ T4 w 128"/>
                <a:gd name="T6" fmla="+- 0 4036 3993"/>
                <a:gd name="T7" fmla="*/ 4036 h 128"/>
                <a:gd name="T8" fmla="+- 0 12361 12276"/>
                <a:gd name="T9" fmla="*/ T8 w 128"/>
                <a:gd name="T10" fmla="+- 0 4120 3993"/>
                <a:gd name="T11" fmla="*/ 4120 h 128"/>
                <a:gd name="T12" fmla="+- 0 12403 12276"/>
                <a:gd name="T13" fmla="*/ T12 w 128"/>
                <a:gd name="T14" fmla="+- 0 3993 3993"/>
                <a:gd name="T15" fmla="*/ 3993 h 12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8" h="128">
                  <a:moveTo>
                    <a:pt x="127" y="0"/>
                  </a:moveTo>
                  <a:lnTo>
                    <a:pt x="0" y="43"/>
                  </a:lnTo>
                  <a:lnTo>
                    <a:pt x="85" y="127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1" name="Line 72">
              <a:extLst>
                <a:ext uri="{FF2B5EF4-FFF2-40B4-BE49-F238E27FC236}">
                  <a16:creationId xmlns:a16="http://schemas.microsoft.com/office/drawing/2014/main" id="{DC604037-9E31-4A47-BC3D-A09246DB1D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78" y="3917"/>
              <a:ext cx="2411" cy="250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2" name="Freeform 71">
              <a:extLst>
                <a:ext uri="{FF2B5EF4-FFF2-40B4-BE49-F238E27FC236}">
                  <a16:creationId xmlns:a16="http://schemas.microsoft.com/office/drawing/2014/main" id="{E9FB0C23-1B41-4FF0-B7CB-A84B087F9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89" y="6322"/>
              <a:ext cx="127" cy="129"/>
            </a:xfrm>
            <a:custGeom>
              <a:avLst/>
              <a:gdLst>
                <a:gd name="T0" fmla="+- 0 12376 12290"/>
                <a:gd name="T1" fmla="*/ T0 w 127"/>
                <a:gd name="T2" fmla="+- 0 6322 6322"/>
                <a:gd name="T3" fmla="*/ 6322 h 129"/>
                <a:gd name="T4" fmla="+- 0 12290 12290"/>
                <a:gd name="T5" fmla="*/ T4 w 127"/>
                <a:gd name="T6" fmla="+- 0 6406 6322"/>
                <a:gd name="T7" fmla="*/ 6406 h 129"/>
                <a:gd name="T8" fmla="+- 0 12416 12290"/>
                <a:gd name="T9" fmla="*/ T8 w 127"/>
                <a:gd name="T10" fmla="+- 0 6451 6322"/>
                <a:gd name="T11" fmla="*/ 6451 h 129"/>
                <a:gd name="T12" fmla="+- 0 12376 12290"/>
                <a:gd name="T13" fmla="*/ T12 w 127"/>
                <a:gd name="T14" fmla="+- 0 6322 6322"/>
                <a:gd name="T15" fmla="*/ 6322 h 12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7" h="129">
                  <a:moveTo>
                    <a:pt x="86" y="0"/>
                  </a:moveTo>
                  <a:lnTo>
                    <a:pt x="0" y="84"/>
                  </a:lnTo>
                  <a:lnTo>
                    <a:pt x="126" y="129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3" name="Line 70">
              <a:extLst>
                <a:ext uri="{FF2B5EF4-FFF2-40B4-BE49-F238E27FC236}">
                  <a16:creationId xmlns:a16="http://schemas.microsoft.com/office/drawing/2014/main" id="{F9B1DF76-9329-4C02-ADE1-8E93C86F95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2" y="6497"/>
              <a:ext cx="24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4" name="Freeform 69">
              <a:extLst>
                <a:ext uri="{FF2B5EF4-FFF2-40B4-BE49-F238E27FC236}">
                  <a16:creationId xmlns:a16="http://schemas.microsoft.com/office/drawing/2014/main" id="{77D563A8-E6AD-4F9D-A81D-AF5405F62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06" y="6436"/>
              <a:ext cx="120" cy="120"/>
            </a:xfrm>
            <a:custGeom>
              <a:avLst/>
              <a:gdLst>
                <a:gd name="T0" fmla="+- 0 12306 12306"/>
                <a:gd name="T1" fmla="*/ T0 w 120"/>
                <a:gd name="T2" fmla="+- 0 6437 6437"/>
                <a:gd name="T3" fmla="*/ 6437 h 120"/>
                <a:gd name="T4" fmla="+- 0 12306 12306"/>
                <a:gd name="T5" fmla="*/ T4 w 120"/>
                <a:gd name="T6" fmla="+- 0 6557 6437"/>
                <a:gd name="T7" fmla="*/ 6557 h 120"/>
                <a:gd name="T8" fmla="+- 0 12426 12306"/>
                <a:gd name="T9" fmla="*/ T8 w 120"/>
                <a:gd name="T10" fmla="+- 0 6497 6437"/>
                <a:gd name="T11" fmla="*/ 6497 h 120"/>
                <a:gd name="T12" fmla="+- 0 12306 12306"/>
                <a:gd name="T13" fmla="*/ T12 w 120"/>
                <a:gd name="T14" fmla="+- 0 6437 6437"/>
                <a:gd name="T15" fmla="*/ 6437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5" name="Line 68">
              <a:extLst>
                <a:ext uri="{FF2B5EF4-FFF2-40B4-BE49-F238E27FC236}">
                  <a16:creationId xmlns:a16="http://schemas.microsoft.com/office/drawing/2014/main" id="{99831CBF-E48F-4AC9-86C3-0904F1CF68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2" y="3917"/>
              <a:ext cx="24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6" name="Freeform 67">
              <a:extLst>
                <a:ext uri="{FF2B5EF4-FFF2-40B4-BE49-F238E27FC236}">
                  <a16:creationId xmlns:a16="http://schemas.microsoft.com/office/drawing/2014/main" id="{8B1EB510-1CE1-4EB3-AB40-D79553DA3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06" y="3856"/>
              <a:ext cx="120" cy="120"/>
            </a:xfrm>
            <a:custGeom>
              <a:avLst/>
              <a:gdLst>
                <a:gd name="T0" fmla="+- 0 12306 12306"/>
                <a:gd name="T1" fmla="*/ T0 w 120"/>
                <a:gd name="T2" fmla="+- 0 3857 3857"/>
                <a:gd name="T3" fmla="*/ 3857 h 120"/>
                <a:gd name="T4" fmla="+- 0 12306 12306"/>
                <a:gd name="T5" fmla="*/ T4 w 120"/>
                <a:gd name="T6" fmla="+- 0 3977 3857"/>
                <a:gd name="T7" fmla="*/ 3977 h 120"/>
                <a:gd name="T8" fmla="+- 0 12426 12306"/>
                <a:gd name="T9" fmla="*/ T8 w 120"/>
                <a:gd name="T10" fmla="+- 0 3917 3857"/>
                <a:gd name="T11" fmla="*/ 3917 h 120"/>
                <a:gd name="T12" fmla="+- 0 12306 12306"/>
                <a:gd name="T13" fmla="*/ T12 w 120"/>
                <a:gd name="T14" fmla="+- 0 3857 3857"/>
                <a:gd name="T15" fmla="*/ 3857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7" name="Freeform 66">
              <a:extLst>
                <a:ext uri="{FF2B5EF4-FFF2-40B4-BE49-F238E27FC236}">
                  <a16:creationId xmlns:a16="http://schemas.microsoft.com/office/drawing/2014/main" id="{D4E88A63-EA6A-464B-92C9-2ABE520A5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" y="6172"/>
              <a:ext cx="740" cy="558"/>
            </a:xfrm>
            <a:custGeom>
              <a:avLst/>
              <a:gdLst>
                <a:gd name="T0" fmla="+- 0 6337 5597"/>
                <a:gd name="T1" fmla="*/ T0 w 740"/>
                <a:gd name="T2" fmla="+- 0 6180 6172"/>
                <a:gd name="T3" fmla="*/ 6180 h 558"/>
                <a:gd name="T4" fmla="+- 0 6262 5597"/>
                <a:gd name="T5" fmla="*/ T4 w 740"/>
                <a:gd name="T6" fmla="+- 0 6174 6172"/>
                <a:gd name="T7" fmla="*/ 6174 h 558"/>
                <a:gd name="T8" fmla="+- 0 6188 5597"/>
                <a:gd name="T9" fmla="*/ T8 w 740"/>
                <a:gd name="T10" fmla="+- 0 6172 6172"/>
                <a:gd name="T11" fmla="*/ 6172 h 558"/>
                <a:gd name="T12" fmla="+- 0 6118 5597"/>
                <a:gd name="T13" fmla="*/ T12 w 740"/>
                <a:gd name="T14" fmla="+- 0 6179 6172"/>
                <a:gd name="T15" fmla="*/ 6179 h 558"/>
                <a:gd name="T16" fmla="+- 0 6054 5597"/>
                <a:gd name="T17" fmla="*/ T16 w 740"/>
                <a:gd name="T18" fmla="+- 0 6201 6172"/>
                <a:gd name="T19" fmla="*/ 6201 h 558"/>
                <a:gd name="T20" fmla="+- 0 5997 5597"/>
                <a:gd name="T21" fmla="*/ T20 w 740"/>
                <a:gd name="T22" fmla="+- 0 6240 6172"/>
                <a:gd name="T23" fmla="*/ 6240 h 558"/>
                <a:gd name="T24" fmla="+- 0 5959 5597"/>
                <a:gd name="T25" fmla="*/ T24 w 740"/>
                <a:gd name="T26" fmla="+- 0 6296 6172"/>
                <a:gd name="T27" fmla="*/ 6296 h 558"/>
                <a:gd name="T28" fmla="+- 0 5927 5597"/>
                <a:gd name="T29" fmla="*/ T28 w 740"/>
                <a:gd name="T30" fmla="+- 0 6374 6172"/>
                <a:gd name="T31" fmla="*/ 6374 h 558"/>
                <a:gd name="T32" fmla="+- 0 5900 5597"/>
                <a:gd name="T33" fmla="*/ T32 w 740"/>
                <a:gd name="T34" fmla="+- 0 6462 6172"/>
                <a:gd name="T35" fmla="*/ 6462 h 558"/>
                <a:gd name="T36" fmla="+- 0 5874 5597"/>
                <a:gd name="T37" fmla="*/ T36 w 740"/>
                <a:gd name="T38" fmla="+- 0 6550 6172"/>
                <a:gd name="T39" fmla="*/ 6550 h 558"/>
                <a:gd name="T40" fmla="+- 0 5848 5597"/>
                <a:gd name="T41" fmla="*/ T40 w 740"/>
                <a:gd name="T42" fmla="+- 0 6626 6172"/>
                <a:gd name="T43" fmla="*/ 6626 h 558"/>
                <a:gd name="T44" fmla="+- 0 5817 5597"/>
                <a:gd name="T45" fmla="*/ T44 w 740"/>
                <a:gd name="T46" fmla="+- 0 6680 6172"/>
                <a:gd name="T47" fmla="*/ 6680 h 558"/>
                <a:gd name="T48" fmla="+- 0 5766 5597"/>
                <a:gd name="T49" fmla="*/ T48 w 740"/>
                <a:gd name="T50" fmla="+- 0 6719 6172"/>
                <a:gd name="T51" fmla="*/ 6719 h 558"/>
                <a:gd name="T52" fmla="+- 0 5711 5597"/>
                <a:gd name="T53" fmla="*/ T52 w 740"/>
                <a:gd name="T54" fmla="+- 0 6729 6172"/>
                <a:gd name="T55" fmla="*/ 6729 h 558"/>
                <a:gd name="T56" fmla="+- 0 5655 5597"/>
                <a:gd name="T57" fmla="*/ T56 w 740"/>
                <a:gd name="T58" fmla="+- 0 6720 6172"/>
                <a:gd name="T59" fmla="*/ 6720 h 558"/>
                <a:gd name="T60" fmla="+- 0 5597 5597"/>
                <a:gd name="T61" fmla="*/ T60 w 740"/>
                <a:gd name="T62" fmla="+- 0 6700 6172"/>
                <a:gd name="T63" fmla="*/ 6700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5" y="2"/>
                  </a:lnTo>
                  <a:lnTo>
                    <a:pt x="591" y="0"/>
                  </a:lnTo>
                  <a:lnTo>
                    <a:pt x="521" y="7"/>
                  </a:lnTo>
                  <a:lnTo>
                    <a:pt x="457" y="29"/>
                  </a:lnTo>
                  <a:lnTo>
                    <a:pt x="400" y="68"/>
                  </a:lnTo>
                  <a:lnTo>
                    <a:pt x="362" y="124"/>
                  </a:lnTo>
                  <a:lnTo>
                    <a:pt x="330" y="202"/>
                  </a:lnTo>
                  <a:lnTo>
                    <a:pt x="303" y="290"/>
                  </a:lnTo>
                  <a:lnTo>
                    <a:pt x="277" y="378"/>
                  </a:lnTo>
                  <a:lnTo>
                    <a:pt x="251" y="454"/>
                  </a:lnTo>
                  <a:lnTo>
                    <a:pt x="220" y="508"/>
                  </a:lnTo>
                  <a:lnTo>
                    <a:pt x="169" y="547"/>
                  </a:lnTo>
                  <a:lnTo>
                    <a:pt x="114" y="557"/>
                  </a:lnTo>
                  <a:lnTo>
                    <a:pt x="58" y="548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8" name="Freeform 65">
              <a:extLst>
                <a:ext uri="{FF2B5EF4-FFF2-40B4-BE49-F238E27FC236}">
                  <a16:creationId xmlns:a16="http://schemas.microsoft.com/office/drawing/2014/main" id="{4681847C-4A68-49FC-B6B4-BE7B669E7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8" y="3668"/>
              <a:ext cx="740" cy="558"/>
            </a:xfrm>
            <a:custGeom>
              <a:avLst/>
              <a:gdLst>
                <a:gd name="T0" fmla="+- 0 6308 5568"/>
                <a:gd name="T1" fmla="*/ T0 w 740"/>
                <a:gd name="T2" fmla="+- 0 3677 3669"/>
                <a:gd name="T3" fmla="*/ 3677 h 558"/>
                <a:gd name="T4" fmla="+- 0 6232 5568"/>
                <a:gd name="T5" fmla="*/ T4 w 740"/>
                <a:gd name="T6" fmla="+- 0 3671 3669"/>
                <a:gd name="T7" fmla="*/ 3671 h 558"/>
                <a:gd name="T8" fmla="+- 0 6159 5568"/>
                <a:gd name="T9" fmla="*/ T8 w 740"/>
                <a:gd name="T10" fmla="+- 0 3669 3669"/>
                <a:gd name="T11" fmla="*/ 3669 h 558"/>
                <a:gd name="T12" fmla="+- 0 6089 5568"/>
                <a:gd name="T13" fmla="*/ T12 w 740"/>
                <a:gd name="T14" fmla="+- 0 3676 3669"/>
                <a:gd name="T15" fmla="*/ 3676 h 558"/>
                <a:gd name="T16" fmla="+- 0 6025 5568"/>
                <a:gd name="T17" fmla="*/ T16 w 740"/>
                <a:gd name="T18" fmla="+- 0 3697 3669"/>
                <a:gd name="T19" fmla="*/ 3697 h 558"/>
                <a:gd name="T20" fmla="+- 0 5968 5568"/>
                <a:gd name="T21" fmla="*/ T20 w 740"/>
                <a:gd name="T22" fmla="+- 0 3737 3669"/>
                <a:gd name="T23" fmla="*/ 3737 h 558"/>
                <a:gd name="T24" fmla="+- 0 5929 5568"/>
                <a:gd name="T25" fmla="*/ T24 w 740"/>
                <a:gd name="T26" fmla="+- 0 3793 3669"/>
                <a:gd name="T27" fmla="*/ 3793 h 558"/>
                <a:gd name="T28" fmla="+- 0 5898 5568"/>
                <a:gd name="T29" fmla="*/ T28 w 740"/>
                <a:gd name="T30" fmla="+- 0 3871 3669"/>
                <a:gd name="T31" fmla="*/ 3871 h 558"/>
                <a:gd name="T32" fmla="+- 0 5871 5568"/>
                <a:gd name="T33" fmla="*/ T32 w 740"/>
                <a:gd name="T34" fmla="+- 0 3959 3669"/>
                <a:gd name="T35" fmla="*/ 3959 h 558"/>
                <a:gd name="T36" fmla="+- 0 5845 5568"/>
                <a:gd name="T37" fmla="*/ T36 w 740"/>
                <a:gd name="T38" fmla="+- 0 4047 3669"/>
                <a:gd name="T39" fmla="*/ 4047 h 558"/>
                <a:gd name="T40" fmla="+- 0 5819 5568"/>
                <a:gd name="T41" fmla="*/ T40 w 740"/>
                <a:gd name="T42" fmla="+- 0 4123 3669"/>
                <a:gd name="T43" fmla="*/ 4123 h 558"/>
                <a:gd name="T44" fmla="+- 0 5788 5568"/>
                <a:gd name="T45" fmla="*/ T44 w 740"/>
                <a:gd name="T46" fmla="+- 0 4177 3669"/>
                <a:gd name="T47" fmla="*/ 4177 h 558"/>
                <a:gd name="T48" fmla="+- 0 5736 5568"/>
                <a:gd name="T49" fmla="*/ T48 w 740"/>
                <a:gd name="T50" fmla="+- 0 4216 3669"/>
                <a:gd name="T51" fmla="*/ 4216 h 558"/>
                <a:gd name="T52" fmla="+- 0 5682 5568"/>
                <a:gd name="T53" fmla="*/ T52 w 740"/>
                <a:gd name="T54" fmla="+- 0 4226 3669"/>
                <a:gd name="T55" fmla="*/ 4226 h 558"/>
                <a:gd name="T56" fmla="+- 0 5625 5568"/>
                <a:gd name="T57" fmla="*/ T56 w 740"/>
                <a:gd name="T58" fmla="+- 0 4216 3669"/>
                <a:gd name="T59" fmla="*/ 4216 h 558"/>
                <a:gd name="T60" fmla="+- 0 5568 5568"/>
                <a:gd name="T61" fmla="*/ T60 w 740"/>
                <a:gd name="T62" fmla="+- 0 4197 3669"/>
                <a:gd name="T63" fmla="*/ 4197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4" y="2"/>
                  </a:lnTo>
                  <a:lnTo>
                    <a:pt x="591" y="0"/>
                  </a:lnTo>
                  <a:lnTo>
                    <a:pt x="521" y="7"/>
                  </a:lnTo>
                  <a:lnTo>
                    <a:pt x="457" y="28"/>
                  </a:lnTo>
                  <a:lnTo>
                    <a:pt x="400" y="68"/>
                  </a:lnTo>
                  <a:lnTo>
                    <a:pt x="361" y="124"/>
                  </a:lnTo>
                  <a:lnTo>
                    <a:pt x="330" y="202"/>
                  </a:lnTo>
                  <a:lnTo>
                    <a:pt x="303" y="290"/>
                  </a:lnTo>
                  <a:lnTo>
                    <a:pt x="277" y="378"/>
                  </a:lnTo>
                  <a:lnTo>
                    <a:pt x="251" y="454"/>
                  </a:lnTo>
                  <a:lnTo>
                    <a:pt x="220" y="508"/>
                  </a:lnTo>
                  <a:lnTo>
                    <a:pt x="168" y="547"/>
                  </a:lnTo>
                  <a:lnTo>
                    <a:pt x="114" y="557"/>
                  </a:lnTo>
                  <a:lnTo>
                    <a:pt x="57" y="547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9" name="Freeform 64">
              <a:extLst>
                <a:ext uri="{FF2B5EF4-FFF2-40B4-BE49-F238E27FC236}">
                  <a16:creationId xmlns:a16="http://schemas.microsoft.com/office/drawing/2014/main" id="{1AF516E0-E192-4239-AE71-F563FE501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8" y="3686"/>
              <a:ext cx="740" cy="558"/>
            </a:xfrm>
            <a:custGeom>
              <a:avLst/>
              <a:gdLst>
                <a:gd name="T0" fmla="+- 0 9818 9078"/>
                <a:gd name="T1" fmla="*/ T0 w 740"/>
                <a:gd name="T2" fmla="+- 0 3694 3687"/>
                <a:gd name="T3" fmla="*/ 3694 h 558"/>
                <a:gd name="T4" fmla="+- 0 9743 9078"/>
                <a:gd name="T5" fmla="*/ T4 w 740"/>
                <a:gd name="T6" fmla="+- 0 3688 3687"/>
                <a:gd name="T7" fmla="*/ 3688 h 558"/>
                <a:gd name="T8" fmla="+- 0 9669 9078"/>
                <a:gd name="T9" fmla="*/ T8 w 740"/>
                <a:gd name="T10" fmla="+- 0 3687 3687"/>
                <a:gd name="T11" fmla="*/ 3687 h 558"/>
                <a:gd name="T12" fmla="+- 0 9599 9078"/>
                <a:gd name="T13" fmla="*/ T12 w 740"/>
                <a:gd name="T14" fmla="+- 0 3694 3687"/>
                <a:gd name="T15" fmla="*/ 3694 h 558"/>
                <a:gd name="T16" fmla="+- 0 9535 9078"/>
                <a:gd name="T17" fmla="*/ T16 w 740"/>
                <a:gd name="T18" fmla="+- 0 3715 3687"/>
                <a:gd name="T19" fmla="*/ 3715 h 558"/>
                <a:gd name="T20" fmla="+- 0 9478 9078"/>
                <a:gd name="T21" fmla="*/ T20 w 740"/>
                <a:gd name="T22" fmla="+- 0 3754 3687"/>
                <a:gd name="T23" fmla="*/ 3754 h 558"/>
                <a:gd name="T24" fmla="+- 0 9439 9078"/>
                <a:gd name="T25" fmla="*/ T24 w 740"/>
                <a:gd name="T26" fmla="+- 0 3811 3687"/>
                <a:gd name="T27" fmla="*/ 3811 h 558"/>
                <a:gd name="T28" fmla="+- 0 9408 9078"/>
                <a:gd name="T29" fmla="*/ T28 w 740"/>
                <a:gd name="T30" fmla="+- 0 3889 3687"/>
                <a:gd name="T31" fmla="*/ 3889 h 558"/>
                <a:gd name="T32" fmla="+- 0 9381 9078"/>
                <a:gd name="T33" fmla="*/ T32 w 740"/>
                <a:gd name="T34" fmla="+- 0 3977 3687"/>
                <a:gd name="T35" fmla="*/ 3977 h 558"/>
                <a:gd name="T36" fmla="+- 0 9355 9078"/>
                <a:gd name="T37" fmla="*/ T36 w 740"/>
                <a:gd name="T38" fmla="+- 0 4065 3687"/>
                <a:gd name="T39" fmla="*/ 4065 h 558"/>
                <a:gd name="T40" fmla="+- 0 9329 9078"/>
                <a:gd name="T41" fmla="*/ T40 w 740"/>
                <a:gd name="T42" fmla="+- 0 4141 3687"/>
                <a:gd name="T43" fmla="*/ 4141 h 558"/>
                <a:gd name="T44" fmla="+- 0 9298 9078"/>
                <a:gd name="T45" fmla="*/ T44 w 740"/>
                <a:gd name="T46" fmla="+- 0 4194 3687"/>
                <a:gd name="T47" fmla="*/ 4194 h 558"/>
                <a:gd name="T48" fmla="+- 0 9247 9078"/>
                <a:gd name="T49" fmla="*/ T48 w 740"/>
                <a:gd name="T50" fmla="+- 0 4234 3687"/>
                <a:gd name="T51" fmla="*/ 4234 h 558"/>
                <a:gd name="T52" fmla="+- 0 9192 9078"/>
                <a:gd name="T53" fmla="*/ T52 w 740"/>
                <a:gd name="T54" fmla="+- 0 4244 3687"/>
                <a:gd name="T55" fmla="*/ 4244 h 558"/>
                <a:gd name="T56" fmla="+- 0 9136 9078"/>
                <a:gd name="T57" fmla="*/ T56 w 740"/>
                <a:gd name="T58" fmla="+- 0 4234 3687"/>
                <a:gd name="T59" fmla="*/ 4234 h 558"/>
                <a:gd name="T60" fmla="+- 0 9078 9078"/>
                <a:gd name="T61" fmla="*/ T60 w 740"/>
                <a:gd name="T62" fmla="+- 0 4214 3687"/>
                <a:gd name="T63" fmla="*/ 4214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7"/>
                  </a:moveTo>
                  <a:lnTo>
                    <a:pt x="665" y="1"/>
                  </a:lnTo>
                  <a:lnTo>
                    <a:pt x="591" y="0"/>
                  </a:lnTo>
                  <a:lnTo>
                    <a:pt x="521" y="7"/>
                  </a:lnTo>
                  <a:lnTo>
                    <a:pt x="457" y="28"/>
                  </a:lnTo>
                  <a:lnTo>
                    <a:pt x="400" y="67"/>
                  </a:lnTo>
                  <a:lnTo>
                    <a:pt x="361" y="124"/>
                  </a:lnTo>
                  <a:lnTo>
                    <a:pt x="330" y="202"/>
                  </a:lnTo>
                  <a:lnTo>
                    <a:pt x="303" y="290"/>
                  </a:lnTo>
                  <a:lnTo>
                    <a:pt x="277" y="378"/>
                  </a:lnTo>
                  <a:lnTo>
                    <a:pt x="251" y="454"/>
                  </a:lnTo>
                  <a:lnTo>
                    <a:pt x="220" y="507"/>
                  </a:lnTo>
                  <a:lnTo>
                    <a:pt x="169" y="547"/>
                  </a:lnTo>
                  <a:lnTo>
                    <a:pt x="114" y="557"/>
                  </a:lnTo>
                  <a:lnTo>
                    <a:pt x="58" y="547"/>
                  </a:lnTo>
                  <a:lnTo>
                    <a:pt x="0" y="527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0" name="Freeform 63">
              <a:extLst>
                <a:ext uri="{FF2B5EF4-FFF2-40B4-BE49-F238E27FC236}">
                  <a16:creationId xmlns:a16="http://schemas.microsoft.com/office/drawing/2014/main" id="{C21D0379-759A-4AF0-ADB4-C63F46E8D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3" y="6085"/>
              <a:ext cx="740" cy="558"/>
            </a:xfrm>
            <a:custGeom>
              <a:avLst/>
              <a:gdLst>
                <a:gd name="T0" fmla="+- 0 9844 9104"/>
                <a:gd name="T1" fmla="*/ T0 w 740"/>
                <a:gd name="T2" fmla="+- 0 6093 6085"/>
                <a:gd name="T3" fmla="*/ 6093 h 558"/>
                <a:gd name="T4" fmla="+- 0 9768 9104"/>
                <a:gd name="T5" fmla="*/ T4 w 740"/>
                <a:gd name="T6" fmla="+- 0 6087 6085"/>
                <a:gd name="T7" fmla="*/ 6087 h 558"/>
                <a:gd name="T8" fmla="+- 0 9695 9104"/>
                <a:gd name="T9" fmla="*/ T8 w 740"/>
                <a:gd name="T10" fmla="+- 0 6085 6085"/>
                <a:gd name="T11" fmla="*/ 6085 h 558"/>
                <a:gd name="T12" fmla="+- 0 9625 9104"/>
                <a:gd name="T13" fmla="*/ T12 w 740"/>
                <a:gd name="T14" fmla="+- 0 6093 6085"/>
                <a:gd name="T15" fmla="*/ 6093 h 558"/>
                <a:gd name="T16" fmla="+- 0 9560 9104"/>
                <a:gd name="T17" fmla="*/ T16 w 740"/>
                <a:gd name="T18" fmla="+- 0 6114 6085"/>
                <a:gd name="T19" fmla="*/ 6114 h 558"/>
                <a:gd name="T20" fmla="+- 0 9504 9104"/>
                <a:gd name="T21" fmla="*/ T20 w 740"/>
                <a:gd name="T22" fmla="+- 0 6153 6085"/>
                <a:gd name="T23" fmla="*/ 6153 h 558"/>
                <a:gd name="T24" fmla="+- 0 9465 9104"/>
                <a:gd name="T25" fmla="*/ T24 w 740"/>
                <a:gd name="T26" fmla="+- 0 6210 6085"/>
                <a:gd name="T27" fmla="*/ 6210 h 558"/>
                <a:gd name="T28" fmla="+- 0 9434 9104"/>
                <a:gd name="T29" fmla="*/ T28 w 740"/>
                <a:gd name="T30" fmla="+- 0 6287 6085"/>
                <a:gd name="T31" fmla="*/ 6287 h 558"/>
                <a:gd name="T32" fmla="+- 0 9406 9104"/>
                <a:gd name="T33" fmla="*/ T32 w 740"/>
                <a:gd name="T34" fmla="+- 0 6376 6085"/>
                <a:gd name="T35" fmla="*/ 6376 h 558"/>
                <a:gd name="T36" fmla="+- 0 9381 9104"/>
                <a:gd name="T37" fmla="*/ T36 w 740"/>
                <a:gd name="T38" fmla="+- 0 6464 6085"/>
                <a:gd name="T39" fmla="*/ 6464 h 558"/>
                <a:gd name="T40" fmla="+- 0 9354 9104"/>
                <a:gd name="T41" fmla="*/ T40 w 740"/>
                <a:gd name="T42" fmla="+- 0 6540 6085"/>
                <a:gd name="T43" fmla="*/ 6540 h 558"/>
                <a:gd name="T44" fmla="+- 0 9324 9104"/>
                <a:gd name="T45" fmla="*/ T44 w 740"/>
                <a:gd name="T46" fmla="+- 0 6593 6085"/>
                <a:gd name="T47" fmla="*/ 6593 h 558"/>
                <a:gd name="T48" fmla="+- 0 9272 9104"/>
                <a:gd name="T49" fmla="*/ T48 w 740"/>
                <a:gd name="T50" fmla="+- 0 6633 6085"/>
                <a:gd name="T51" fmla="*/ 6633 h 558"/>
                <a:gd name="T52" fmla="+- 0 9218 9104"/>
                <a:gd name="T53" fmla="*/ T52 w 740"/>
                <a:gd name="T54" fmla="+- 0 6643 6085"/>
                <a:gd name="T55" fmla="*/ 6643 h 558"/>
                <a:gd name="T56" fmla="+- 0 9161 9104"/>
                <a:gd name="T57" fmla="*/ T56 w 740"/>
                <a:gd name="T58" fmla="+- 0 6633 6085"/>
                <a:gd name="T59" fmla="*/ 6633 h 558"/>
                <a:gd name="T60" fmla="+- 0 9104 9104"/>
                <a:gd name="T61" fmla="*/ T60 w 740"/>
                <a:gd name="T62" fmla="+- 0 6613 6085"/>
                <a:gd name="T63" fmla="*/ 6613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4" y="2"/>
                  </a:lnTo>
                  <a:lnTo>
                    <a:pt x="591" y="0"/>
                  </a:lnTo>
                  <a:lnTo>
                    <a:pt x="521" y="8"/>
                  </a:lnTo>
                  <a:lnTo>
                    <a:pt x="456" y="29"/>
                  </a:lnTo>
                  <a:lnTo>
                    <a:pt x="400" y="68"/>
                  </a:lnTo>
                  <a:lnTo>
                    <a:pt x="361" y="125"/>
                  </a:lnTo>
                  <a:lnTo>
                    <a:pt x="330" y="202"/>
                  </a:lnTo>
                  <a:lnTo>
                    <a:pt x="302" y="291"/>
                  </a:lnTo>
                  <a:lnTo>
                    <a:pt x="277" y="379"/>
                  </a:lnTo>
                  <a:lnTo>
                    <a:pt x="250" y="455"/>
                  </a:lnTo>
                  <a:lnTo>
                    <a:pt x="220" y="508"/>
                  </a:lnTo>
                  <a:lnTo>
                    <a:pt x="168" y="548"/>
                  </a:lnTo>
                  <a:lnTo>
                    <a:pt x="114" y="558"/>
                  </a:lnTo>
                  <a:lnTo>
                    <a:pt x="57" y="548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1" name="Freeform 62">
              <a:extLst>
                <a:ext uri="{FF2B5EF4-FFF2-40B4-BE49-F238E27FC236}">
                  <a16:creationId xmlns:a16="http://schemas.microsoft.com/office/drawing/2014/main" id="{15E930DA-6DBC-47C2-84ED-6903ADD41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62" y="3589"/>
              <a:ext cx="740" cy="558"/>
            </a:xfrm>
            <a:custGeom>
              <a:avLst/>
              <a:gdLst>
                <a:gd name="T0" fmla="+- 0 13202 12462"/>
                <a:gd name="T1" fmla="*/ T0 w 740"/>
                <a:gd name="T2" fmla="+- 0 3598 3590"/>
                <a:gd name="T3" fmla="*/ 3598 h 558"/>
                <a:gd name="T4" fmla="+- 0 13127 12462"/>
                <a:gd name="T5" fmla="*/ T4 w 740"/>
                <a:gd name="T6" fmla="+- 0 3592 3590"/>
                <a:gd name="T7" fmla="*/ 3592 h 558"/>
                <a:gd name="T8" fmla="+- 0 13053 12462"/>
                <a:gd name="T9" fmla="*/ T8 w 740"/>
                <a:gd name="T10" fmla="+- 0 3590 3590"/>
                <a:gd name="T11" fmla="*/ 3590 h 558"/>
                <a:gd name="T12" fmla="+- 0 12983 12462"/>
                <a:gd name="T13" fmla="*/ T12 w 740"/>
                <a:gd name="T14" fmla="+- 0 3597 3590"/>
                <a:gd name="T15" fmla="*/ 3597 h 558"/>
                <a:gd name="T16" fmla="+- 0 12919 12462"/>
                <a:gd name="T17" fmla="*/ T16 w 740"/>
                <a:gd name="T18" fmla="+- 0 3618 3590"/>
                <a:gd name="T19" fmla="*/ 3618 h 558"/>
                <a:gd name="T20" fmla="+- 0 12862 12462"/>
                <a:gd name="T21" fmla="*/ T20 w 740"/>
                <a:gd name="T22" fmla="+- 0 3658 3590"/>
                <a:gd name="T23" fmla="*/ 3658 h 558"/>
                <a:gd name="T24" fmla="+- 0 12824 12462"/>
                <a:gd name="T25" fmla="*/ T24 w 740"/>
                <a:gd name="T26" fmla="+- 0 3714 3590"/>
                <a:gd name="T27" fmla="*/ 3714 h 558"/>
                <a:gd name="T28" fmla="+- 0 12792 12462"/>
                <a:gd name="T29" fmla="*/ T28 w 740"/>
                <a:gd name="T30" fmla="+- 0 3792 3590"/>
                <a:gd name="T31" fmla="*/ 3792 h 558"/>
                <a:gd name="T32" fmla="+- 0 12765 12462"/>
                <a:gd name="T33" fmla="*/ T32 w 740"/>
                <a:gd name="T34" fmla="+- 0 3880 3590"/>
                <a:gd name="T35" fmla="*/ 3880 h 558"/>
                <a:gd name="T36" fmla="+- 0 12739 12462"/>
                <a:gd name="T37" fmla="*/ T36 w 740"/>
                <a:gd name="T38" fmla="+- 0 3968 3590"/>
                <a:gd name="T39" fmla="*/ 3968 h 558"/>
                <a:gd name="T40" fmla="+- 0 12713 12462"/>
                <a:gd name="T41" fmla="*/ T40 w 740"/>
                <a:gd name="T42" fmla="+- 0 4044 3590"/>
                <a:gd name="T43" fmla="*/ 4044 h 558"/>
                <a:gd name="T44" fmla="+- 0 12682 12462"/>
                <a:gd name="T45" fmla="*/ T44 w 740"/>
                <a:gd name="T46" fmla="+- 0 4098 3590"/>
                <a:gd name="T47" fmla="*/ 4098 h 558"/>
                <a:gd name="T48" fmla="+- 0 12631 12462"/>
                <a:gd name="T49" fmla="*/ T48 w 740"/>
                <a:gd name="T50" fmla="+- 0 4137 3590"/>
                <a:gd name="T51" fmla="*/ 4137 h 558"/>
                <a:gd name="T52" fmla="+- 0 12576 12462"/>
                <a:gd name="T53" fmla="*/ T52 w 740"/>
                <a:gd name="T54" fmla="+- 0 4147 3590"/>
                <a:gd name="T55" fmla="*/ 4147 h 558"/>
                <a:gd name="T56" fmla="+- 0 12520 12462"/>
                <a:gd name="T57" fmla="*/ T56 w 740"/>
                <a:gd name="T58" fmla="+- 0 4137 3590"/>
                <a:gd name="T59" fmla="*/ 4137 h 558"/>
                <a:gd name="T60" fmla="+- 0 12462 12462"/>
                <a:gd name="T61" fmla="*/ T60 w 740"/>
                <a:gd name="T62" fmla="+- 0 4118 3590"/>
                <a:gd name="T63" fmla="*/ 4118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5" y="2"/>
                  </a:lnTo>
                  <a:lnTo>
                    <a:pt x="591" y="0"/>
                  </a:lnTo>
                  <a:lnTo>
                    <a:pt x="521" y="7"/>
                  </a:lnTo>
                  <a:lnTo>
                    <a:pt x="457" y="28"/>
                  </a:lnTo>
                  <a:lnTo>
                    <a:pt x="400" y="68"/>
                  </a:lnTo>
                  <a:lnTo>
                    <a:pt x="362" y="124"/>
                  </a:lnTo>
                  <a:lnTo>
                    <a:pt x="330" y="202"/>
                  </a:lnTo>
                  <a:lnTo>
                    <a:pt x="303" y="290"/>
                  </a:lnTo>
                  <a:lnTo>
                    <a:pt x="277" y="378"/>
                  </a:lnTo>
                  <a:lnTo>
                    <a:pt x="251" y="454"/>
                  </a:lnTo>
                  <a:lnTo>
                    <a:pt x="220" y="508"/>
                  </a:lnTo>
                  <a:lnTo>
                    <a:pt x="169" y="547"/>
                  </a:lnTo>
                  <a:lnTo>
                    <a:pt x="114" y="557"/>
                  </a:lnTo>
                  <a:lnTo>
                    <a:pt x="58" y="547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2" name="Freeform 61">
              <a:extLst>
                <a:ext uri="{FF2B5EF4-FFF2-40B4-BE49-F238E27FC236}">
                  <a16:creationId xmlns:a16="http://schemas.microsoft.com/office/drawing/2014/main" id="{02756FA5-922F-473D-A84A-12A0BDE97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36" y="6138"/>
              <a:ext cx="740" cy="558"/>
            </a:xfrm>
            <a:custGeom>
              <a:avLst/>
              <a:gdLst>
                <a:gd name="T0" fmla="+- 0 13277 12537"/>
                <a:gd name="T1" fmla="*/ T0 w 740"/>
                <a:gd name="T2" fmla="+- 0 6146 6138"/>
                <a:gd name="T3" fmla="*/ 6146 h 558"/>
                <a:gd name="T4" fmla="+- 0 13201 12537"/>
                <a:gd name="T5" fmla="*/ T4 w 740"/>
                <a:gd name="T6" fmla="+- 0 6140 6138"/>
                <a:gd name="T7" fmla="*/ 6140 h 558"/>
                <a:gd name="T8" fmla="+- 0 13127 12537"/>
                <a:gd name="T9" fmla="*/ T8 w 740"/>
                <a:gd name="T10" fmla="+- 0 6138 6138"/>
                <a:gd name="T11" fmla="*/ 6138 h 558"/>
                <a:gd name="T12" fmla="+- 0 13057 12537"/>
                <a:gd name="T13" fmla="*/ T12 w 740"/>
                <a:gd name="T14" fmla="+- 0 6146 6138"/>
                <a:gd name="T15" fmla="*/ 6146 h 558"/>
                <a:gd name="T16" fmla="+- 0 12993 12537"/>
                <a:gd name="T17" fmla="*/ T16 w 740"/>
                <a:gd name="T18" fmla="+- 0 6167 6138"/>
                <a:gd name="T19" fmla="*/ 6167 h 558"/>
                <a:gd name="T20" fmla="+- 0 12937 12537"/>
                <a:gd name="T21" fmla="*/ T20 w 740"/>
                <a:gd name="T22" fmla="+- 0 6206 6138"/>
                <a:gd name="T23" fmla="*/ 6206 h 558"/>
                <a:gd name="T24" fmla="+- 0 12898 12537"/>
                <a:gd name="T25" fmla="*/ T24 w 740"/>
                <a:gd name="T26" fmla="+- 0 6262 6138"/>
                <a:gd name="T27" fmla="*/ 6262 h 558"/>
                <a:gd name="T28" fmla="+- 0 12866 12537"/>
                <a:gd name="T29" fmla="*/ T28 w 740"/>
                <a:gd name="T30" fmla="+- 0 6340 6138"/>
                <a:gd name="T31" fmla="*/ 6340 h 558"/>
                <a:gd name="T32" fmla="+- 0 12839 12537"/>
                <a:gd name="T33" fmla="*/ T32 w 740"/>
                <a:gd name="T34" fmla="+- 0 6429 6138"/>
                <a:gd name="T35" fmla="*/ 6429 h 558"/>
                <a:gd name="T36" fmla="+- 0 12814 12537"/>
                <a:gd name="T37" fmla="*/ T36 w 740"/>
                <a:gd name="T38" fmla="+- 0 6516 6138"/>
                <a:gd name="T39" fmla="*/ 6516 h 558"/>
                <a:gd name="T40" fmla="+- 0 12787 12537"/>
                <a:gd name="T41" fmla="*/ T40 w 740"/>
                <a:gd name="T42" fmla="+- 0 6593 6138"/>
                <a:gd name="T43" fmla="*/ 6593 h 558"/>
                <a:gd name="T44" fmla="+- 0 12757 12537"/>
                <a:gd name="T45" fmla="*/ T44 w 740"/>
                <a:gd name="T46" fmla="+- 0 6646 6138"/>
                <a:gd name="T47" fmla="*/ 6646 h 558"/>
                <a:gd name="T48" fmla="+- 0 12705 12537"/>
                <a:gd name="T49" fmla="*/ T48 w 740"/>
                <a:gd name="T50" fmla="+- 0 6686 6138"/>
                <a:gd name="T51" fmla="*/ 6686 h 558"/>
                <a:gd name="T52" fmla="+- 0 12650 12537"/>
                <a:gd name="T53" fmla="*/ T52 w 740"/>
                <a:gd name="T54" fmla="+- 0 6695 6138"/>
                <a:gd name="T55" fmla="*/ 6695 h 558"/>
                <a:gd name="T56" fmla="+- 0 12594 12537"/>
                <a:gd name="T57" fmla="*/ T56 w 740"/>
                <a:gd name="T58" fmla="+- 0 6686 6138"/>
                <a:gd name="T59" fmla="*/ 6686 h 558"/>
                <a:gd name="T60" fmla="+- 0 12537 12537"/>
                <a:gd name="T61" fmla="*/ T60 w 740"/>
                <a:gd name="T62" fmla="+- 0 6666 6138"/>
                <a:gd name="T63" fmla="*/ 6666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4" y="2"/>
                  </a:lnTo>
                  <a:lnTo>
                    <a:pt x="590" y="0"/>
                  </a:lnTo>
                  <a:lnTo>
                    <a:pt x="520" y="8"/>
                  </a:lnTo>
                  <a:lnTo>
                    <a:pt x="456" y="29"/>
                  </a:lnTo>
                  <a:lnTo>
                    <a:pt x="400" y="68"/>
                  </a:lnTo>
                  <a:lnTo>
                    <a:pt x="361" y="124"/>
                  </a:lnTo>
                  <a:lnTo>
                    <a:pt x="329" y="202"/>
                  </a:lnTo>
                  <a:lnTo>
                    <a:pt x="302" y="291"/>
                  </a:lnTo>
                  <a:lnTo>
                    <a:pt x="277" y="378"/>
                  </a:lnTo>
                  <a:lnTo>
                    <a:pt x="250" y="455"/>
                  </a:lnTo>
                  <a:lnTo>
                    <a:pt x="220" y="508"/>
                  </a:lnTo>
                  <a:lnTo>
                    <a:pt x="168" y="548"/>
                  </a:lnTo>
                  <a:lnTo>
                    <a:pt x="113" y="557"/>
                  </a:lnTo>
                  <a:lnTo>
                    <a:pt x="57" y="548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5" name="Line 59">
              <a:extLst>
                <a:ext uri="{FF2B5EF4-FFF2-40B4-BE49-F238E27FC236}">
                  <a16:creationId xmlns:a16="http://schemas.microsoft.com/office/drawing/2014/main" id="{877546DA-BF11-4622-8105-A5A80F16FD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68" y="4737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7" name="Line 57">
              <a:extLst>
                <a:ext uri="{FF2B5EF4-FFF2-40B4-BE49-F238E27FC236}">
                  <a16:creationId xmlns:a16="http://schemas.microsoft.com/office/drawing/2014/main" id="{DE3C0B38-7DFF-43C5-8D45-1DBB84DA7E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" y="7177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9" name="Freeform 56">
              <a:extLst>
                <a:ext uri="{FF2B5EF4-FFF2-40B4-BE49-F238E27FC236}">
                  <a16:creationId xmlns:a16="http://schemas.microsoft.com/office/drawing/2014/main" id="{9F23BC74-5888-4FAB-999A-98D27B1C6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3" y="6571"/>
              <a:ext cx="120" cy="120"/>
            </a:xfrm>
            <a:custGeom>
              <a:avLst/>
              <a:gdLst>
                <a:gd name="T0" fmla="+- 0 5483 5423"/>
                <a:gd name="T1" fmla="*/ T0 w 120"/>
                <a:gd name="T2" fmla="+- 0 6572 6572"/>
                <a:gd name="T3" fmla="*/ 6572 h 120"/>
                <a:gd name="T4" fmla="+- 0 5423 5423"/>
                <a:gd name="T5" fmla="*/ T4 w 120"/>
                <a:gd name="T6" fmla="+- 0 6692 6572"/>
                <a:gd name="T7" fmla="*/ 6692 h 120"/>
                <a:gd name="T8" fmla="+- 0 5543 5423"/>
                <a:gd name="T9" fmla="*/ T8 w 120"/>
                <a:gd name="T10" fmla="+- 0 6692 6572"/>
                <a:gd name="T11" fmla="*/ 6692 h 120"/>
                <a:gd name="T12" fmla="+- 0 5483 5423"/>
                <a:gd name="T13" fmla="*/ T12 w 120"/>
                <a:gd name="T14" fmla="+- 0 6572 6572"/>
                <a:gd name="T15" fmla="*/ 6572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lnTo>
                    <a:pt x="0" y="120"/>
                  </a:lnTo>
                  <a:lnTo>
                    <a:pt x="12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1" name="Line 36">
              <a:extLst>
                <a:ext uri="{FF2B5EF4-FFF2-40B4-BE49-F238E27FC236}">
                  <a16:creationId xmlns:a16="http://schemas.microsoft.com/office/drawing/2014/main" id="{FBCC5A40-3441-45B8-84CB-FA5A770C43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37" y="4718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3" name="Line 34">
              <a:extLst>
                <a:ext uri="{FF2B5EF4-FFF2-40B4-BE49-F238E27FC236}">
                  <a16:creationId xmlns:a16="http://schemas.microsoft.com/office/drawing/2014/main" id="{1F97A072-92B8-434E-BDF3-062983E97C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41" y="7118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6" name="Line 31">
              <a:extLst>
                <a:ext uri="{FF2B5EF4-FFF2-40B4-BE49-F238E27FC236}">
                  <a16:creationId xmlns:a16="http://schemas.microsoft.com/office/drawing/2014/main" id="{BB835A92-4BCA-441F-A42B-94A61EFB3F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67" y="4709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7" name="Freeform 30">
              <a:extLst>
                <a:ext uri="{FF2B5EF4-FFF2-40B4-BE49-F238E27FC236}">
                  <a16:creationId xmlns:a16="http://schemas.microsoft.com/office/drawing/2014/main" id="{06E43AFA-88FA-45E8-B847-8E819865D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07" y="4104"/>
              <a:ext cx="120" cy="120"/>
            </a:xfrm>
            <a:custGeom>
              <a:avLst/>
              <a:gdLst>
                <a:gd name="T0" fmla="+- 0 12367 12307"/>
                <a:gd name="T1" fmla="*/ T0 w 120"/>
                <a:gd name="T2" fmla="+- 0 4104 4104"/>
                <a:gd name="T3" fmla="*/ 4104 h 120"/>
                <a:gd name="T4" fmla="+- 0 12307 12307"/>
                <a:gd name="T5" fmla="*/ T4 w 120"/>
                <a:gd name="T6" fmla="+- 0 4224 4104"/>
                <a:gd name="T7" fmla="*/ 4224 h 120"/>
                <a:gd name="T8" fmla="+- 0 12427 12307"/>
                <a:gd name="T9" fmla="*/ T8 w 120"/>
                <a:gd name="T10" fmla="+- 0 4224 4104"/>
                <a:gd name="T11" fmla="*/ 4224 h 120"/>
                <a:gd name="T12" fmla="+- 0 12367 12307"/>
                <a:gd name="T13" fmla="*/ T12 w 120"/>
                <a:gd name="T14" fmla="+- 0 4104 4104"/>
                <a:gd name="T15" fmla="*/ 4104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lnTo>
                    <a:pt x="0" y="120"/>
                  </a:lnTo>
                  <a:lnTo>
                    <a:pt x="12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04" name="Line 29">
              <a:extLst>
                <a:ext uri="{FF2B5EF4-FFF2-40B4-BE49-F238E27FC236}">
                  <a16:creationId xmlns:a16="http://schemas.microsoft.com/office/drawing/2014/main" id="{193994F2-4119-4362-8C8C-B8C38F7856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52" y="7161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05" name="Freeform 28">
              <a:extLst>
                <a:ext uri="{FF2B5EF4-FFF2-40B4-BE49-F238E27FC236}">
                  <a16:creationId xmlns:a16="http://schemas.microsoft.com/office/drawing/2014/main" id="{BF75F74B-D5B4-42B2-8EB2-8A989454E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92" y="6556"/>
              <a:ext cx="120" cy="120"/>
            </a:xfrm>
            <a:custGeom>
              <a:avLst/>
              <a:gdLst>
                <a:gd name="T0" fmla="+- 0 12452 12392"/>
                <a:gd name="T1" fmla="*/ T0 w 120"/>
                <a:gd name="T2" fmla="+- 0 6556 6556"/>
                <a:gd name="T3" fmla="*/ 6556 h 120"/>
                <a:gd name="T4" fmla="+- 0 12392 12392"/>
                <a:gd name="T5" fmla="*/ T4 w 120"/>
                <a:gd name="T6" fmla="+- 0 6676 6556"/>
                <a:gd name="T7" fmla="*/ 6676 h 120"/>
                <a:gd name="T8" fmla="+- 0 12512 12392"/>
                <a:gd name="T9" fmla="*/ T8 w 120"/>
                <a:gd name="T10" fmla="+- 0 6676 6556"/>
                <a:gd name="T11" fmla="*/ 6676 h 120"/>
                <a:gd name="T12" fmla="+- 0 12452 12392"/>
                <a:gd name="T13" fmla="*/ T12 w 120"/>
                <a:gd name="T14" fmla="+- 0 6556 6556"/>
                <a:gd name="T15" fmla="*/ 6556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lnTo>
                    <a:pt x="0" y="120"/>
                  </a:lnTo>
                  <a:lnTo>
                    <a:pt x="12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699" name="Picture 27">
              <a:extLst>
                <a:ext uri="{FF2B5EF4-FFF2-40B4-BE49-F238E27FC236}">
                  <a16:creationId xmlns:a16="http://schemas.microsoft.com/office/drawing/2014/main" id="{593AAAF7-19BD-4675-B59E-1D9F58B6FC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8" y="3686"/>
              <a:ext cx="540" cy="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706" name="Rectangle 26">
              <a:extLst>
                <a:ext uri="{FF2B5EF4-FFF2-40B4-BE49-F238E27FC236}">
                  <a16:creationId xmlns:a16="http://schemas.microsoft.com/office/drawing/2014/main" id="{92DC84F2-826D-4896-BAB7-18624E10C9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8" y="3686"/>
              <a:ext cx="540" cy="540"/>
            </a:xfrm>
            <a:prstGeom prst="rect">
              <a:avLst/>
            </a:prstGeom>
            <a:noFill/>
            <a:ln w="6350">
              <a:solidFill>
                <a:srgbClr val="FFCA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697" name="Picture 25">
              <a:extLst>
                <a:ext uri="{FF2B5EF4-FFF2-40B4-BE49-F238E27FC236}">
                  <a16:creationId xmlns:a16="http://schemas.microsoft.com/office/drawing/2014/main" id="{21CBEB08-B68B-47DA-8E8E-CBC9DE92ED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9" y="6271"/>
              <a:ext cx="540" cy="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5" name="Line 92">
            <a:extLst>
              <a:ext uri="{FF2B5EF4-FFF2-40B4-BE49-F238E27FC236}">
                <a16:creationId xmlns:a16="http://schemas.microsoft.com/office/drawing/2014/main" id="{A2173E39-C6B3-4417-A4E2-EC01150D4E2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75047" y="2794030"/>
            <a:ext cx="1528652" cy="1540309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6" name="Line 92">
            <a:extLst>
              <a:ext uri="{FF2B5EF4-FFF2-40B4-BE49-F238E27FC236}">
                <a16:creationId xmlns:a16="http://schemas.microsoft.com/office/drawing/2014/main" id="{1C60D62F-A05E-4BEA-948A-879DD526028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83839" y="2794030"/>
            <a:ext cx="1522221" cy="152638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Line 92">
            <a:extLst>
              <a:ext uri="{FF2B5EF4-FFF2-40B4-BE49-F238E27FC236}">
                <a16:creationId xmlns:a16="http://schemas.microsoft.com/office/drawing/2014/main" id="{38538157-F274-4B96-843A-49E2404693D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58870" y="2749672"/>
            <a:ext cx="1596739" cy="1570744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A7BFEB2F-6D3C-FE48-BE0D-BB26E59BD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5251" y="6130570"/>
            <a:ext cx="2743200" cy="365125"/>
          </a:xfrm>
        </p:spPr>
        <p:txBody>
          <a:bodyPr/>
          <a:lstStyle/>
          <a:p>
            <a:fld id="{605CF97B-1311-3D42-8EC8-BFD91CFA157B}" type="slidenum">
              <a:rPr lang="en-US" smtClean="0"/>
              <a:t>8</a:t>
            </a:fld>
            <a:endParaRPr lang="en-US" dirty="0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31E538B7-CC90-9743-FCBF-91C20B7F2F58}"/>
              </a:ext>
            </a:extLst>
          </p:cNvPr>
          <p:cNvSpPr/>
          <p:nvPr/>
        </p:nvSpPr>
        <p:spPr>
          <a:xfrm>
            <a:off x="1163484" y="2707362"/>
            <a:ext cx="613322" cy="16435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urved Down Arrow 43">
            <a:extLst>
              <a:ext uri="{FF2B5EF4-FFF2-40B4-BE49-F238E27FC236}">
                <a16:creationId xmlns:a16="http://schemas.microsoft.com/office/drawing/2014/main" id="{C2C28051-1A54-CA93-A852-B77607D3ACAE}"/>
              </a:ext>
            </a:extLst>
          </p:cNvPr>
          <p:cNvSpPr/>
          <p:nvPr/>
        </p:nvSpPr>
        <p:spPr>
          <a:xfrm rot="16200000">
            <a:off x="17949" y="3688514"/>
            <a:ext cx="1546862" cy="868655"/>
          </a:xfrm>
          <a:prstGeom prst="curvedDownArrow">
            <a:avLst>
              <a:gd name="adj1" fmla="val 28768"/>
              <a:gd name="adj2" fmla="val 50000"/>
              <a:gd name="adj3" fmla="val 25000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Text Box 24">
            <a:extLst>
              <a:ext uri="{FF2B5EF4-FFF2-40B4-BE49-F238E27FC236}">
                <a16:creationId xmlns:a16="http://schemas.microsoft.com/office/drawing/2014/main" id="{C9029128-5577-91EC-7EA0-3168DD317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1886" y="2573481"/>
            <a:ext cx="212269" cy="377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6" name="Text Box 24">
            <a:extLst>
              <a:ext uri="{FF2B5EF4-FFF2-40B4-BE49-F238E27FC236}">
                <a16:creationId xmlns:a16="http://schemas.microsoft.com/office/drawing/2014/main" id="{02C39B8F-6CD8-FF19-6BEA-F6310331A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1332" y="2543619"/>
            <a:ext cx="167654" cy="372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1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542E4D3-E3D5-DA9E-9ED5-9640EE5AA50F}"/>
                  </a:ext>
                </a:extLst>
              </p:cNvPr>
              <p:cNvSpPr txBox="1"/>
              <p:nvPr/>
            </p:nvSpPr>
            <p:spPr>
              <a:xfrm>
                <a:off x="2963985" y="2377483"/>
                <a:ext cx="839295" cy="1864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1200" b="0" dirty="0"/>
                  <a:t>=1</a:t>
                </a:r>
                <a:endParaRPr lang="en-US" b="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542E4D3-E3D5-DA9E-9ED5-9640EE5AA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985" y="2377483"/>
                <a:ext cx="839295" cy="186461"/>
              </a:xfrm>
              <a:prstGeom prst="rect">
                <a:avLst/>
              </a:prstGeom>
              <a:blipFill>
                <a:blip r:embed="rId11"/>
                <a:stretch>
                  <a:fillRect l="-7463" t="-25000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 Box 2">
            <a:extLst>
              <a:ext uri="{FF2B5EF4-FFF2-40B4-BE49-F238E27FC236}">
                <a16:creationId xmlns:a16="http://schemas.microsoft.com/office/drawing/2014/main" id="{7701A84C-BFF6-AC02-5351-94BE9C74E9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7878" y="4184834"/>
            <a:ext cx="342928" cy="342865"/>
          </a:xfrm>
          <a:prstGeom prst="rect">
            <a:avLst/>
          </a:prstGeom>
          <a:noFill/>
          <a:ln w="6350">
            <a:solidFill>
              <a:srgbClr val="FFCA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‐1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C416C33-1282-35DE-330D-B19FC7FB27D7}"/>
              </a:ext>
            </a:extLst>
          </p:cNvPr>
          <p:cNvSpPr txBox="1"/>
          <p:nvPr/>
        </p:nvSpPr>
        <p:spPr>
          <a:xfrm>
            <a:off x="1399354" y="4729504"/>
            <a:ext cx="1230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FA1E1BC-9BC2-84F3-D073-8AC006E61392}"/>
                  </a:ext>
                </a:extLst>
              </p:cNvPr>
              <p:cNvSpPr txBox="1"/>
              <p:nvPr/>
            </p:nvSpPr>
            <p:spPr>
              <a:xfrm>
                <a:off x="2168179" y="3790692"/>
                <a:ext cx="750868" cy="4638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1200" b="0" dirty="0"/>
                  <a:t>=-2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FA1E1BC-9BC2-84F3-D073-8AC006E61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179" y="3790692"/>
                <a:ext cx="750868" cy="463845"/>
              </a:xfrm>
              <a:prstGeom prst="rect">
                <a:avLst/>
              </a:prstGeom>
              <a:blipFill>
                <a:blip r:embed="rId12"/>
                <a:stretch>
                  <a:fillRect l="-6667" t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74530EF-AC23-AE3F-E1C4-CD035F4B9F35}"/>
                  </a:ext>
                </a:extLst>
              </p:cNvPr>
              <p:cNvSpPr txBox="1"/>
              <p:nvPr/>
            </p:nvSpPr>
            <p:spPr>
              <a:xfrm>
                <a:off x="2281967" y="3146593"/>
                <a:ext cx="928964" cy="4638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1200" b="0" dirty="0"/>
                  <a:t>=-1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74530EF-AC23-AE3F-E1C4-CD035F4B9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967" y="3146593"/>
                <a:ext cx="928964" cy="463845"/>
              </a:xfrm>
              <a:prstGeom prst="rect">
                <a:avLst/>
              </a:prstGeom>
              <a:blipFill>
                <a:blip r:embed="rId13"/>
                <a:stretch>
                  <a:fillRect l="-5405" t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198ED7C-5ADD-158C-8B3A-E80059EFBD04}"/>
                  </a:ext>
                </a:extLst>
              </p:cNvPr>
              <p:cNvSpPr txBox="1"/>
              <p:nvPr/>
            </p:nvSpPr>
            <p:spPr>
              <a:xfrm>
                <a:off x="2832504" y="4439782"/>
                <a:ext cx="418769" cy="463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1200" b="0" dirty="0"/>
                  <a:t>=1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198ED7C-5ADD-158C-8B3A-E80059EFB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504" y="4439782"/>
                <a:ext cx="418769" cy="463845"/>
              </a:xfrm>
              <a:prstGeom prst="rect">
                <a:avLst/>
              </a:prstGeom>
              <a:blipFill>
                <a:blip r:embed="rId14"/>
                <a:stretch>
                  <a:fillRect l="-15152" t="-5405" r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 Box 22">
            <a:extLst>
              <a:ext uri="{FF2B5EF4-FFF2-40B4-BE49-F238E27FC236}">
                <a16:creationId xmlns:a16="http://schemas.microsoft.com/office/drawing/2014/main" id="{CE3678C6-33A0-8CEF-5741-EE60C973B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9551" y="2241002"/>
            <a:ext cx="167654" cy="372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3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Text Box 14">
            <a:extLst>
              <a:ext uri="{FF2B5EF4-FFF2-40B4-BE49-F238E27FC236}">
                <a16:creationId xmlns:a16="http://schemas.microsoft.com/office/drawing/2014/main" id="{D64395A1-9E55-B11D-F8DA-34AD0B046A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5258" y="3844848"/>
            <a:ext cx="379761" cy="372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‐2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675" name="TextBox 28674">
                <a:extLst>
                  <a:ext uri="{FF2B5EF4-FFF2-40B4-BE49-F238E27FC236}">
                    <a16:creationId xmlns:a16="http://schemas.microsoft.com/office/drawing/2014/main" id="{956CE4E5-8D93-8FAF-E1BE-28B7D441EBD2}"/>
                  </a:ext>
                </a:extLst>
              </p:cNvPr>
              <p:cNvSpPr txBox="1"/>
              <p:nvPr/>
            </p:nvSpPr>
            <p:spPr>
              <a:xfrm>
                <a:off x="1374685" y="5473371"/>
                <a:ext cx="3619797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8675" name="TextBox 28674">
                <a:extLst>
                  <a:ext uri="{FF2B5EF4-FFF2-40B4-BE49-F238E27FC236}">
                    <a16:creationId xmlns:a16="http://schemas.microsoft.com/office/drawing/2014/main" id="{956CE4E5-8D93-8FAF-E1BE-28B7D441E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685" y="5473371"/>
                <a:ext cx="3619797" cy="37305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682" name="Text Box 21">
            <a:extLst>
              <a:ext uri="{FF2B5EF4-FFF2-40B4-BE49-F238E27FC236}">
                <a16:creationId xmlns:a16="http://schemas.microsoft.com/office/drawing/2014/main" id="{17377790-AE52-B5FA-0BF6-77AD867731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1953" y="3601428"/>
            <a:ext cx="796515" cy="46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DejaVu Sans" charset="0"/>
                <a:cs typeface="Times New Roman" panose="02020603050405020304" pitchFamily="18" charset="0"/>
              </a:rPr>
              <a:t>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ea typeface="DejaVu Sans" charset="0"/>
                <a:cs typeface="DejaVu Sans" charset="0"/>
              </a:rPr>
              <a:t>0.12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685" name="Text Box 21">
            <a:extLst>
              <a:ext uri="{FF2B5EF4-FFF2-40B4-BE49-F238E27FC236}">
                <a16:creationId xmlns:a16="http://schemas.microsoft.com/office/drawing/2014/main" id="{A9D9B0DE-329B-C3FA-739C-4323AEC1E2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9166" y="1900609"/>
            <a:ext cx="1098641" cy="461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DejaVu Sans" charset="0"/>
                <a:cs typeface="Times New Roman" panose="02020603050405020304" pitchFamily="18" charset="0"/>
              </a:rPr>
              <a:t>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ea typeface="DejaVu Sans" charset="0"/>
                <a:cs typeface="DejaVu Sans" charset="0"/>
              </a:rPr>
              <a:t>0.98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689" name="TextBox 28688">
                <a:extLst>
                  <a:ext uri="{FF2B5EF4-FFF2-40B4-BE49-F238E27FC236}">
                    <a16:creationId xmlns:a16="http://schemas.microsoft.com/office/drawing/2014/main" id="{5892C42B-5EBC-3FD7-97B4-EC572B24B9C3}"/>
                  </a:ext>
                </a:extLst>
              </p:cNvPr>
              <p:cNvSpPr txBox="1"/>
              <p:nvPr/>
            </p:nvSpPr>
            <p:spPr>
              <a:xfrm>
                <a:off x="8905373" y="5450594"/>
                <a:ext cx="2435816" cy="1228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=0.86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r>
                  <a:rPr lang="en-US" dirty="0"/>
                  <a:t> </a:t>
                </a:r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8689" name="TextBox 28688">
                <a:extLst>
                  <a:ext uri="{FF2B5EF4-FFF2-40B4-BE49-F238E27FC236}">
                    <a16:creationId xmlns:a16="http://schemas.microsoft.com/office/drawing/2014/main" id="{5892C42B-5EBC-3FD7-97B4-EC572B24B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5373" y="5450594"/>
                <a:ext cx="2435816" cy="122802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691" name="Right Arrow 28690">
            <a:extLst>
              <a:ext uri="{FF2B5EF4-FFF2-40B4-BE49-F238E27FC236}">
                <a16:creationId xmlns:a16="http://schemas.microsoft.com/office/drawing/2014/main" id="{7FD57F24-52B5-6C07-D5B1-3F7EE322683D}"/>
              </a:ext>
            </a:extLst>
          </p:cNvPr>
          <p:cNvSpPr/>
          <p:nvPr/>
        </p:nvSpPr>
        <p:spPr>
          <a:xfrm>
            <a:off x="8173937" y="5664623"/>
            <a:ext cx="942953" cy="44043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92" name="TextBox 28691">
            <a:extLst>
              <a:ext uri="{FF2B5EF4-FFF2-40B4-BE49-F238E27FC236}">
                <a16:creationId xmlns:a16="http://schemas.microsoft.com/office/drawing/2014/main" id="{E701B0A9-35B5-55CA-876F-1D80B74BB713}"/>
              </a:ext>
            </a:extLst>
          </p:cNvPr>
          <p:cNvSpPr txBox="1"/>
          <p:nvPr/>
        </p:nvSpPr>
        <p:spPr>
          <a:xfrm>
            <a:off x="8151280" y="5081523"/>
            <a:ext cx="1181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5D176D-2FD3-9B97-90CE-85CF86102D32}"/>
                  </a:ext>
                </a:extLst>
              </p:cNvPr>
              <p:cNvSpPr txBox="1"/>
              <p:nvPr/>
            </p:nvSpPr>
            <p:spPr>
              <a:xfrm>
                <a:off x="4922653" y="2437844"/>
                <a:ext cx="894284" cy="556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12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5D176D-2FD3-9B97-90CE-85CF86102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653" y="2437844"/>
                <a:ext cx="894284" cy="55617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8DA6A0A-1ACA-7E32-AA1E-248D64842839}"/>
                  </a:ext>
                </a:extLst>
              </p:cNvPr>
              <p:cNvSpPr txBox="1"/>
              <p:nvPr/>
            </p:nvSpPr>
            <p:spPr>
              <a:xfrm>
                <a:off x="4908013" y="3934524"/>
                <a:ext cx="699871" cy="1872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8DA6A0A-1ACA-7E32-AA1E-248D64842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013" y="3934524"/>
                <a:ext cx="699871" cy="187231"/>
              </a:xfrm>
              <a:prstGeom prst="rect">
                <a:avLst/>
              </a:prstGeom>
              <a:blipFill>
                <a:blip r:embed="rId18"/>
                <a:stretch>
                  <a:fillRect l="-3571" r="-5357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 Box 3">
            <a:extLst>
              <a:ext uri="{FF2B5EF4-FFF2-40B4-BE49-F238E27FC236}">
                <a16:creationId xmlns:a16="http://schemas.microsoft.com/office/drawing/2014/main" id="{126D4203-0DE3-0A93-45FE-1F2BA8B818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1160" y="1951349"/>
            <a:ext cx="812232" cy="462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0.86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793D327-6531-311A-8178-F0397A5201C4}"/>
              </a:ext>
            </a:extLst>
          </p:cNvPr>
          <p:cNvSpPr/>
          <p:nvPr/>
        </p:nvSpPr>
        <p:spPr>
          <a:xfrm>
            <a:off x="6813347" y="2192060"/>
            <a:ext cx="3993736" cy="2647274"/>
          </a:xfrm>
          <a:prstGeom prst="rect">
            <a:avLst/>
          </a:prstGeom>
          <a:solidFill>
            <a:schemeClr val="accent1">
              <a:lumMod val="60000"/>
              <a:lumOff val="4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61322CF-1EA8-7EE8-DFB8-A4C6DBF2E538}"/>
              </a:ext>
            </a:extLst>
          </p:cNvPr>
          <p:cNvSpPr txBox="1"/>
          <p:nvPr/>
        </p:nvSpPr>
        <p:spPr>
          <a:xfrm>
            <a:off x="1832138" y="5940651"/>
            <a:ext cx="2529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1.72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= 2*0.98 + (-2)*0.12</a:t>
            </a:r>
          </a:p>
        </p:txBody>
      </p:sp>
    </p:spTree>
    <p:extLst>
      <p:ext uri="{BB962C8B-B14F-4D97-AF65-F5344CB8AC3E}">
        <p14:creationId xmlns:p14="http://schemas.microsoft.com/office/powerpoint/2010/main" val="411740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0" fill="hold"/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000" fill="hold"/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28686" grpId="0" animBg="1"/>
      <p:bldP spid="28684" grpId="0" animBg="1"/>
      <p:bldP spid="28683" grpId="0" animBg="1"/>
      <p:bldP spid="28675" grpId="0"/>
      <p:bldP spid="28682" grpId="0"/>
      <p:bldP spid="28685" grpId="0"/>
      <p:bldP spid="28689" grpId="0"/>
      <p:bldP spid="28691" grpId="0" animBg="1"/>
      <p:bldP spid="28692" grpId="0"/>
      <p:bldP spid="5" grpId="0"/>
      <p:bldP spid="33" grpId="0"/>
      <p:bldP spid="35" grpId="0"/>
      <p:bldP spid="4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505A23CE-5B32-408D-DAC3-50E9C5A86E2C}"/>
              </a:ext>
            </a:extLst>
          </p:cNvPr>
          <p:cNvSpPr/>
          <p:nvPr/>
        </p:nvSpPr>
        <p:spPr>
          <a:xfrm>
            <a:off x="6078754" y="1940977"/>
            <a:ext cx="737159" cy="369962"/>
          </a:xfrm>
          <a:prstGeom prst="rect">
            <a:avLst/>
          </a:prstGeom>
          <a:solidFill>
            <a:schemeClr val="accent4">
              <a:alpha val="74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BB50AB-3F57-2DD1-424A-65736385E5A3}"/>
              </a:ext>
            </a:extLst>
          </p:cNvPr>
          <p:cNvSpPr/>
          <p:nvPr/>
        </p:nvSpPr>
        <p:spPr>
          <a:xfrm>
            <a:off x="5964295" y="3540920"/>
            <a:ext cx="737159" cy="369962"/>
          </a:xfrm>
          <a:prstGeom prst="rect">
            <a:avLst/>
          </a:prstGeom>
          <a:solidFill>
            <a:schemeClr val="accent4">
              <a:alpha val="74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86" name="Rectangle 28685">
            <a:extLst>
              <a:ext uri="{FF2B5EF4-FFF2-40B4-BE49-F238E27FC236}">
                <a16:creationId xmlns:a16="http://schemas.microsoft.com/office/drawing/2014/main" id="{4EA68DB4-0D91-6AD8-B459-52282F14B514}"/>
              </a:ext>
            </a:extLst>
          </p:cNvPr>
          <p:cNvSpPr/>
          <p:nvPr/>
        </p:nvSpPr>
        <p:spPr>
          <a:xfrm>
            <a:off x="3919872" y="3580069"/>
            <a:ext cx="737159" cy="369962"/>
          </a:xfrm>
          <a:prstGeom prst="rect">
            <a:avLst/>
          </a:prstGeom>
          <a:solidFill>
            <a:schemeClr val="accent4">
              <a:alpha val="74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84" name="Rectangle 28683">
            <a:extLst>
              <a:ext uri="{FF2B5EF4-FFF2-40B4-BE49-F238E27FC236}">
                <a16:creationId xmlns:a16="http://schemas.microsoft.com/office/drawing/2014/main" id="{727016A0-28EA-8394-6447-C82C029D5AAA}"/>
              </a:ext>
            </a:extLst>
          </p:cNvPr>
          <p:cNvSpPr/>
          <p:nvPr/>
        </p:nvSpPr>
        <p:spPr>
          <a:xfrm>
            <a:off x="1581712" y="5476161"/>
            <a:ext cx="6491023" cy="795463"/>
          </a:xfrm>
          <a:prstGeom prst="rect">
            <a:avLst/>
          </a:prstGeom>
          <a:solidFill>
            <a:schemeClr val="accent4">
              <a:lumMod val="40000"/>
              <a:lumOff val="60000"/>
              <a:alpha val="43790"/>
            </a:schemeClr>
          </a:solidFill>
          <a:ln>
            <a:solidFill>
              <a:schemeClr val="accent1">
                <a:shade val="1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8683" name="Rectangle 28682">
            <a:extLst>
              <a:ext uri="{FF2B5EF4-FFF2-40B4-BE49-F238E27FC236}">
                <a16:creationId xmlns:a16="http://schemas.microsoft.com/office/drawing/2014/main" id="{3257C29E-1FE6-D220-D131-5842C86A8D3E}"/>
              </a:ext>
            </a:extLst>
          </p:cNvPr>
          <p:cNvSpPr/>
          <p:nvPr/>
        </p:nvSpPr>
        <p:spPr>
          <a:xfrm>
            <a:off x="3904927" y="1876375"/>
            <a:ext cx="737159" cy="369962"/>
          </a:xfrm>
          <a:prstGeom prst="rect">
            <a:avLst/>
          </a:prstGeom>
          <a:solidFill>
            <a:schemeClr val="accent4">
              <a:alpha val="74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A1C79A-D399-491A-9489-B12075BA7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 -Structure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FB5F6-E5DD-495C-8006-87AFC755D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439" y="1311744"/>
            <a:ext cx="10515600" cy="658566"/>
          </a:xfrm>
        </p:spPr>
        <p:txBody>
          <a:bodyPr/>
          <a:lstStyle/>
          <a:p>
            <a:r>
              <a:rPr lang="en-US" b="1" dirty="0"/>
              <a:t>Fully Connected Feedforward Network</a:t>
            </a:r>
          </a:p>
        </p:txBody>
      </p:sp>
      <p:sp>
        <p:nvSpPr>
          <p:cNvPr id="7" name="Rectangle 107">
            <a:extLst>
              <a:ext uri="{FF2B5EF4-FFF2-40B4-BE49-F238E27FC236}">
                <a16:creationId xmlns:a16="http://schemas.microsoft.com/office/drawing/2014/main" id="{4E84951A-A68B-4EB1-B594-487EF2A8F8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085" y="1365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23672" tIns="1701264" rIns="710976" bIns="177744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8" name="Group 1">
            <a:extLst>
              <a:ext uri="{FF2B5EF4-FFF2-40B4-BE49-F238E27FC236}">
                <a16:creationId xmlns:a16="http://schemas.microsoft.com/office/drawing/2014/main" id="{4D9C8332-9C4A-4537-AE07-D89A22A37685}"/>
              </a:ext>
            </a:extLst>
          </p:cNvPr>
          <p:cNvGrpSpPr>
            <a:grpSpLocks/>
          </p:cNvGrpSpPr>
          <p:nvPr/>
        </p:nvGrpSpPr>
        <p:grpSpPr bwMode="auto">
          <a:xfrm>
            <a:off x="1966154" y="2378783"/>
            <a:ext cx="7560300" cy="2369578"/>
            <a:chOff x="2349" y="3445"/>
            <a:chExt cx="11905" cy="3732"/>
          </a:xfrm>
        </p:grpSpPr>
        <p:sp>
          <p:nvSpPr>
            <p:cNvPr id="9" name="Line 106">
              <a:extLst>
                <a:ext uri="{FF2B5EF4-FFF2-40B4-BE49-F238E27FC236}">
                  <a16:creationId xmlns:a16="http://schemas.microsoft.com/office/drawing/2014/main" id="{C6FE6508-3F39-4BD5-AAE8-D64717C852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22" y="6482"/>
              <a:ext cx="99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5">
              <a:extLst>
                <a:ext uri="{FF2B5EF4-FFF2-40B4-BE49-F238E27FC236}">
                  <a16:creationId xmlns:a16="http://schemas.microsoft.com/office/drawing/2014/main" id="{79712849-4AEF-4000-A527-DDEBD2AB5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34" y="6421"/>
              <a:ext cx="120" cy="120"/>
            </a:xfrm>
            <a:custGeom>
              <a:avLst/>
              <a:gdLst>
                <a:gd name="T0" fmla="+- 0 14134 14134"/>
                <a:gd name="T1" fmla="*/ T0 w 120"/>
                <a:gd name="T2" fmla="+- 0 6422 6422"/>
                <a:gd name="T3" fmla="*/ 6422 h 120"/>
                <a:gd name="T4" fmla="+- 0 14134 14134"/>
                <a:gd name="T5" fmla="*/ T4 w 120"/>
                <a:gd name="T6" fmla="+- 0 6542 6422"/>
                <a:gd name="T7" fmla="*/ 6542 h 120"/>
                <a:gd name="T8" fmla="+- 0 14254 14134"/>
                <a:gd name="T9" fmla="*/ T8 w 120"/>
                <a:gd name="T10" fmla="+- 0 6482 6422"/>
                <a:gd name="T11" fmla="*/ 6482 h 120"/>
                <a:gd name="T12" fmla="+- 0 14134 14134"/>
                <a:gd name="T13" fmla="*/ T12 w 120"/>
                <a:gd name="T14" fmla="+- 0 6422 6422"/>
                <a:gd name="T15" fmla="*/ 6422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76" name="Picture 104">
              <a:extLst>
                <a:ext uri="{FF2B5EF4-FFF2-40B4-BE49-F238E27FC236}">
                  <a16:creationId xmlns:a16="http://schemas.microsoft.com/office/drawing/2014/main" id="{82A8CBBC-0B40-473D-99E3-1B1EC8467E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38" y="5964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Freeform 103">
              <a:extLst>
                <a:ext uri="{FF2B5EF4-FFF2-40B4-BE49-F238E27FC236}">
                  <a16:creationId xmlns:a16="http://schemas.microsoft.com/office/drawing/2014/main" id="{55D4ACEF-0E18-4166-BDAC-CA0E3F6DC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38" y="5964"/>
              <a:ext cx="905" cy="905"/>
            </a:xfrm>
            <a:custGeom>
              <a:avLst/>
              <a:gdLst>
                <a:gd name="T0" fmla="+- 0 12438 12438"/>
                <a:gd name="T1" fmla="*/ T0 w 905"/>
                <a:gd name="T2" fmla="+- 0 6417 5965"/>
                <a:gd name="T3" fmla="*/ 6417 h 905"/>
                <a:gd name="T4" fmla="+- 0 12444 12438"/>
                <a:gd name="T5" fmla="*/ T4 w 905"/>
                <a:gd name="T6" fmla="+- 0 6343 5965"/>
                <a:gd name="T7" fmla="*/ 6343 h 905"/>
                <a:gd name="T8" fmla="+- 0 12461 12438"/>
                <a:gd name="T9" fmla="*/ T8 w 905"/>
                <a:gd name="T10" fmla="+- 0 6274 5965"/>
                <a:gd name="T11" fmla="*/ 6274 h 905"/>
                <a:gd name="T12" fmla="+- 0 12488 12438"/>
                <a:gd name="T13" fmla="*/ T12 w 905"/>
                <a:gd name="T14" fmla="+- 0 6209 5965"/>
                <a:gd name="T15" fmla="*/ 6209 h 905"/>
                <a:gd name="T16" fmla="+- 0 12525 12438"/>
                <a:gd name="T17" fmla="*/ T16 w 905"/>
                <a:gd name="T18" fmla="+- 0 6150 5965"/>
                <a:gd name="T19" fmla="*/ 6150 h 905"/>
                <a:gd name="T20" fmla="+- 0 12570 12438"/>
                <a:gd name="T21" fmla="*/ T20 w 905"/>
                <a:gd name="T22" fmla="+- 0 6097 5965"/>
                <a:gd name="T23" fmla="*/ 6097 h 905"/>
                <a:gd name="T24" fmla="+- 0 12623 12438"/>
                <a:gd name="T25" fmla="*/ T24 w 905"/>
                <a:gd name="T26" fmla="+- 0 6052 5965"/>
                <a:gd name="T27" fmla="*/ 6052 h 905"/>
                <a:gd name="T28" fmla="+- 0 12682 12438"/>
                <a:gd name="T29" fmla="*/ T28 w 905"/>
                <a:gd name="T30" fmla="+- 0 6015 5965"/>
                <a:gd name="T31" fmla="*/ 6015 h 905"/>
                <a:gd name="T32" fmla="+- 0 12747 12438"/>
                <a:gd name="T33" fmla="*/ T32 w 905"/>
                <a:gd name="T34" fmla="+- 0 5988 5965"/>
                <a:gd name="T35" fmla="*/ 5988 h 905"/>
                <a:gd name="T36" fmla="+- 0 12817 12438"/>
                <a:gd name="T37" fmla="*/ T36 w 905"/>
                <a:gd name="T38" fmla="+- 0 5971 5965"/>
                <a:gd name="T39" fmla="*/ 5971 h 905"/>
                <a:gd name="T40" fmla="+- 0 12890 12438"/>
                <a:gd name="T41" fmla="*/ T40 w 905"/>
                <a:gd name="T42" fmla="+- 0 5965 5965"/>
                <a:gd name="T43" fmla="*/ 5965 h 905"/>
                <a:gd name="T44" fmla="+- 0 12963 12438"/>
                <a:gd name="T45" fmla="*/ T44 w 905"/>
                <a:gd name="T46" fmla="+- 0 5971 5965"/>
                <a:gd name="T47" fmla="*/ 5971 h 905"/>
                <a:gd name="T48" fmla="+- 0 13033 12438"/>
                <a:gd name="T49" fmla="*/ T48 w 905"/>
                <a:gd name="T50" fmla="+- 0 5988 5965"/>
                <a:gd name="T51" fmla="*/ 5988 h 905"/>
                <a:gd name="T52" fmla="+- 0 13098 12438"/>
                <a:gd name="T53" fmla="*/ T52 w 905"/>
                <a:gd name="T54" fmla="+- 0 6015 5965"/>
                <a:gd name="T55" fmla="*/ 6015 h 905"/>
                <a:gd name="T56" fmla="+- 0 13157 12438"/>
                <a:gd name="T57" fmla="*/ T56 w 905"/>
                <a:gd name="T58" fmla="+- 0 6052 5965"/>
                <a:gd name="T59" fmla="*/ 6052 h 905"/>
                <a:gd name="T60" fmla="+- 0 13210 12438"/>
                <a:gd name="T61" fmla="*/ T60 w 905"/>
                <a:gd name="T62" fmla="+- 0 6097 5965"/>
                <a:gd name="T63" fmla="*/ 6097 h 905"/>
                <a:gd name="T64" fmla="+- 0 13255 12438"/>
                <a:gd name="T65" fmla="*/ T64 w 905"/>
                <a:gd name="T66" fmla="+- 0 6150 5965"/>
                <a:gd name="T67" fmla="*/ 6150 h 905"/>
                <a:gd name="T68" fmla="+- 0 13292 12438"/>
                <a:gd name="T69" fmla="*/ T68 w 905"/>
                <a:gd name="T70" fmla="+- 0 6209 5965"/>
                <a:gd name="T71" fmla="*/ 6209 h 905"/>
                <a:gd name="T72" fmla="+- 0 13319 12438"/>
                <a:gd name="T73" fmla="*/ T72 w 905"/>
                <a:gd name="T74" fmla="+- 0 6274 5965"/>
                <a:gd name="T75" fmla="*/ 6274 h 905"/>
                <a:gd name="T76" fmla="+- 0 13336 12438"/>
                <a:gd name="T77" fmla="*/ T76 w 905"/>
                <a:gd name="T78" fmla="+- 0 6343 5965"/>
                <a:gd name="T79" fmla="*/ 6343 h 905"/>
                <a:gd name="T80" fmla="+- 0 13342 12438"/>
                <a:gd name="T81" fmla="*/ T80 w 905"/>
                <a:gd name="T82" fmla="+- 0 6417 5965"/>
                <a:gd name="T83" fmla="*/ 6417 h 905"/>
                <a:gd name="T84" fmla="+- 0 13336 12438"/>
                <a:gd name="T85" fmla="*/ T84 w 905"/>
                <a:gd name="T86" fmla="+- 0 6490 5965"/>
                <a:gd name="T87" fmla="*/ 6490 h 905"/>
                <a:gd name="T88" fmla="+- 0 13319 12438"/>
                <a:gd name="T89" fmla="*/ T88 w 905"/>
                <a:gd name="T90" fmla="+- 0 6560 5965"/>
                <a:gd name="T91" fmla="*/ 6560 h 905"/>
                <a:gd name="T92" fmla="+- 0 13292 12438"/>
                <a:gd name="T93" fmla="*/ T92 w 905"/>
                <a:gd name="T94" fmla="+- 0 6624 5965"/>
                <a:gd name="T95" fmla="*/ 6624 h 905"/>
                <a:gd name="T96" fmla="+- 0 13255 12438"/>
                <a:gd name="T97" fmla="*/ T96 w 905"/>
                <a:gd name="T98" fmla="+- 0 6684 5965"/>
                <a:gd name="T99" fmla="*/ 6684 h 905"/>
                <a:gd name="T100" fmla="+- 0 13210 12438"/>
                <a:gd name="T101" fmla="*/ T100 w 905"/>
                <a:gd name="T102" fmla="+- 0 6736 5965"/>
                <a:gd name="T103" fmla="*/ 6736 h 905"/>
                <a:gd name="T104" fmla="+- 0 13157 12438"/>
                <a:gd name="T105" fmla="*/ T104 w 905"/>
                <a:gd name="T106" fmla="+- 0 6782 5965"/>
                <a:gd name="T107" fmla="*/ 6782 h 905"/>
                <a:gd name="T108" fmla="+- 0 13098 12438"/>
                <a:gd name="T109" fmla="*/ T108 w 905"/>
                <a:gd name="T110" fmla="+- 0 6818 5965"/>
                <a:gd name="T111" fmla="*/ 6818 h 905"/>
                <a:gd name="T112" fmla="+- 0 13033 12438"/>
                <a:gd name="T113" fmla="*/ T112 w 905"/>
                <a:gd name="T114" fmla="+- 0 6846 5965"/>
                <a:gd name="T115" fmla="*/ 6846 h 905"/>
                <a:gd name="T116" fmla="+- 0 12963 12438"/>
                <a:gd name="T117" fmla="*/ T116 w 905"/>
                <a:gd name="T118" fmla="+- 0 6863 5965"/>
                <a:gd name="T119" fmla="*/ 6863 h 905"/>
                <a:gd name="T120" fmla="+- 0 12890 12438"/>
                <a:gd name="T121" fmla="*/ T120 w 905"/>
                <a:gd name="T122" fmla="+- 0 6869 5965"/>
                <a:gd name="T123" fmla="*/ 6869 h 905"/>
                <a:gd name="T124" fmla="+- 0 12817 12438"/>
                <a:gd name="T125" fmla="*/ T124 w 905"/>
                <a:gd name="T126" fmla="+- 0 6863 5965"/>
                <a:gd name="T127" fmla="*/ 6863 h 905"/>
                <a:gd name="T128" fmla="+- 0 12747 12438"/>
                <a:gd name="T129" fmla="*/ T128 w 905"/>
                <a:gd name="T130" fmla="+- 0 6846 5965"/>
                <a:gd name="T131" fmla="*/ 6846 h 905"/>
                <a:gd name="T132" fmla="+- 0 12682 12438"/>
                <a:gd name="T133" fmla="*/ T132 w 905"/>
                <a:gd name="T134" fmla="+- 0 6818 5965"/>
                <a:gd name="T135" fmla="*/ 6818 h 905"/>
                <a:gd name="T136" fmla="+- 0 12623 12438"/>
                <a:gd name="T137" fmla="*/ T136 w 905"/>
                <a:gd name="T138" fmla="+- 0 6782 5965"/>
                <a:gd name="T139" fmla="*/ 6782 h 905"/>
                <a:gd name="T140" fmla="+- 0 12570 12438"/>
                <a:gd name="T141" fmla="*/ T140 w 905"/>
                <a:gd name="T142" fmla="+- 0 6736 5965"/>
                <a:gd name="T143" fmla="*/ 6736 h 905"/>
                <a:gd name="T144" fmla="+- 0 12525 12438"/>
                <a:gd name="T145" fmla="*/ T144 w 905"/>
                <a:gd name="T146" fmla="+- 0 6684 5965"/>
                <a:gd name="T147" fmla="*/ 6684 h 905"/>
                <a:gd name="T148" fmla="+- 0 12488 12438"/>
                <a:gd name="T149" fmla="*/ T148 w 905"/>
                <a:gd name="T150" fmla="+- 0 6624 5965"/>
                <a:gd name="T151" fmla="*/ 6624 h 905"/>
                <a:gd name="T152" fmla="+- 0 12461 12438"/>
                <a:gd name="T153" fmla="*/ T152 w 905"/>
                <a:gd name="T154" fmla="+- 0 6560 5965"/>
                <a:gd name="T155" fmla="*/ 6560 h 905"/>
                <a:gd name="T156" fmla="+- 0 12444 12438"/>
                <a:gd name="T157" fmla="*/ T156 w 905"/>
                <a:gd name="T158" fmla="+- 0 6490 5965"/>
                <a:gd name="T159" fmla="*/ 6490 h 905"/>
                <a:gd name="T160" fmla="+- 0 12438 12438"/>
                <a:gd name="T161" fmla="*/ T160 w 905"/>
                <a:gd name="T162" fmla="+- 0 6417 5965"/>
                <a:gd name="T163" fmla="*/ 6417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8"/>
                  </a:lnTo>
                  <a:lnTo>
                    <a:pt x="23" y="309"/>
                  </a:lnTo>
                  <a:lnTo>
                    <a:pt x="50" y="244"/>
                  </a:lnTo>
                  <a:lnTo>
                    <a:pt x="87" y="185"/>
                  </a:lnTo>
                  <a:lnTo>
                    <a:pt x="132" y="132"/>
                  </a:lnTo>
                  <a:lnTo>
                    <a:pt x="185" y="87"/>
                  </a:lnTo>
                  <a:lnTo>
                    <a:pt x="244" y="50"/>
                  </a:lnTo>
                  <a:lnTo>
                    <a:pt x="309" y="23"/>
                  </a:lnTo>
                  <a:lnTo>
                    <a:pt x="379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60" y="50"/>
                  </a:lnTo>
                  <a:lnTo>
                    <a:pt x="719" y="87"/>
                  </a:lnTo>
                  <a:lnTo>
                    <a:pt x="772" y="132"/>
                  </a:lnTo>
                  <a:lnTo>
                    <a:pt x="817" y="185"/>
                  </a:lnTo>
                  <a:lnTo>
                    <a:pt x="854" y="244"/>
                  </a:lnTo>
                  <a:lnTo>
                    <a:pt x="881" y="309"/>
                  </a:lnTo>
                  <a:lnTo>
                    <a:pt x="898" y="378"/>
                  </a:lnTo>
                  <a:lnTo>
                    <a:pt x="904" y="452"/>
                  </a:lnTo>
                  <a:lnTo>
                    <a:pt x="898" y="525"/>
                  </a:lnTo>
                  <a:lnTo>
                    <a:pt x="881" y="595"/>
                  </a:lnTo>
                  <a:lnTo>
                    <a:pt x="854" y="659"/>
                  </a:lnTo>
                  <a:lnTo>
                    <a:pt x="817" y="719"/>
                  </a:lnTo>
                  <a:lnTo>
                    <a:pt x="772" y="771"/>
                  </a:lnTo>
                  <a:lnTo>
                    <a:pt x="719" y="817"/>
                  </a:lnTo>
                  <a:lnTo>
                    <a:pt x="660" y="853"/>
                  </a:lnTo>
                  <a:lnTo>
                    <a:pt x="595" y="881"/>
                  </a:lnTo>
                  <a:lnTo>
                    <a:pt x="525" y="898"/>
                  </a:lnTo>
                  <a:lnTo>
                    <a:pt x="452" y="904"/>
                  </a:lnTo>
                  <a:lnTo>
                    <a:pt x="379" y="898"/>
                  </a:lnTo>
                  <a:lnTo>
                    <a:pt x="309" y="881"/>
                  </a:lnTo>
                  <a:lnTo>
                    <a:pt x="244" y="853"/>
                  </a:lnTo>
                  <a:lnTo>
                    <a:pt x="185" y="817"/>
                  </a:lnTo>
                  <a:lnTo>
                    <a:pt x="132" y="771"/>
                  </a:lnTo>
                  <a:lnTo>
                    <a:pt x="87" y="719"/>
                  </a:lnTo>
                  <a:lnTo>
                    <a:pt x="50" y="659"/>
                  </a:lnTo>
                  <a:lnTo>
                    <a:pt x="23" y="595"/>
                  </a:lnTo>
                  <a:lnTo>
                    <a:pt x="6" y="525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81B85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02">
              <a:extLst>
                <a:ext uri="{FF2B5EF4-FFF2-40B4-BE49-F238E27FC236}">
                  <a16:creationId xmlns:a16="http://schemas.microsoft.com/office/drawing/2014/main" id="{C8727C63-554F-4A48-ADB3-E0ECC98F77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22" y="3868"/>
              <a:ext cx="98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1">
              <a:extLst>
                <a:ext uri="{FF2B5EF4-FFF2-40B4-BE49-F238E27FC236}">
                  <a16:creationId xmlns:a16="http://schemas.microsoft.com/office/drawing/2014/main" id="{33722FA6-5583-4791-8683-A303CC54E3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24" y="3808"/>
              <a:ext cx="120" cy="120"/>
            </a:xfrm>
            <a:custGeom>
              <a:avLst/>
              <a:gdLst>
                <a:gd name="T0" fmla="+- 0 14124 14124"/>
                <a:gd name="T1" fmla="*/ T0 w 120"/>
                <a:gd name="T2" fmla="+- 0 3808 3808"/>
                <a:gd name="T3" fmla="*/ 3808 h 120"/>
                <a:gd name="T4" fmla="+- 0 14124 14124"/>
                <a:gd name="T5" fmla="*/ T4 w 120"/>
                <a:gd name="T6" fmla="+- 0 3928 3808"/>
                <a:gd name="T7" fmla="*/ 3928 h 120"/>
                <a:gd name="T8" fmla="+- 0 14244 14124"/>
                <a:gd name="T9" fmla="*/ T8 w 120"/>
                <a:gd name="T10" fmla="+- 0 3868 3808"/>
                <a:gd name="T11" fmla="*/ 3868 h 120"/>
                <a:gd name="T12" fmla="+- 0 14124 14124"/>
                <a:gd name="T13" fmla="*/ T12 w 120"/>
                <a:gd name="T14" fmla="+- 0 3808 3808"/>
                <a:gd name="T15" fmla="*/ 3808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72" name="Picture 100">
              <a:extLst>
                <a:ext uri="{FF2B5EF4-FFF2-40B4-BE49-F238E27FC236}">
                  <a16:creationId xmlns:a16="http://schemas.microsoft.com/office/drawing/2014/main" id="{F65CD7AF-6151-47AA-BC96-345648E43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72" y="3445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Freeform 99">
              <a:extLst>
                <a:ext uri="{FF2B5EF4-FFF2-40B4-BE49-F238E27FC236}">
                  <a16:creationId xmlns:a16="http://schemas.microsoft.com/office/drawing/2014/main" id="{8ECEE3E5-A562-4BF0-B91C-C5DC2A531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72" y="3445"/>
              <a:ext cx="905" cy="905"/>
            </a:xfrm>
            <a:custGeom>
              <a:avLst/>
              <a:gdLst>
                <a:gd name="T0" fmla="+- 0 12372 12372"/>
                <a:gd name="T1" fmla="*/ T0 w 905"/>
                <a:gd name="T2" fmla="+- 0 3897 3445"/>
                <a:gd name="T3" fmla="*/ 3897 h 905"/>
                <a:gd name="T4" fmla="+- 0 12378 12372"/>
                <a:gd name="T5" fmla="*/ T4 w 905"/>
                <a:gd name="T6" fmla="+- 0 3824 3445"/>
                <a:gd name="T7" fmla="*/ 3824 h 905"/>
                <a:gd name="T8" fmla="+- 0 12395 12372"/>
                <a:gd name="T9" fmla="*/ T8 w 905"/>
                <a:gd name="T10" fmla="+- 0 3754 3445"/>
                <a:gd name="T11" fmla="*/ 3754 h 905"/>
                <a:gd name="T12" fmla="+- 0 12423 12372"/>
                <a:gd name="T13" fmla="*/ T12 w 905"/>
                <a:gd name="T14" fmla="+- 0 3689 3445"/>
                <a:gd name="T15" fmla="*/ 3689 h 905"/>
                <a:gd name="T16" fmla="+- 0 12460 12372"/>
                <a:gd name="T17" fmla="*/ T16 w 905"/>
                <a:gd name="T18" fmla="+- 0 3630 3445"/>
                <a:gd name="T19" fmla="*/ 3630 h 905"/>
                <a:gd name="T20" fmla="+- 0 12505 12372"/>
                <a:gd name="T21" fmla="*/ T20 w 905"/>
                <a:gd name="T22" fmla="+- 0 3577 3445"/>
                <a:gd name="T23" fmla="*/ 3577 h 905"/>
                <a:gd name="T24" fmla="+- 0 12557 12372"/>
                <a:gd name="T25" fmla="*/ T24 w 905"/>
                <a:gd name="T26" fmla="+- 0 3532 3445"/>
                <a:gd name="T27" fmla="*/ 3532 h 905"/>
                <a:gd name="T28" fmla="+- 0 12617 12372"/>
                <a:gd name="T29" fmla="*/ T28 w 905"/>
                <a:gd name="T30" fmla="+- 0 3496 3445"/>
                <a:gd name="T31" fmla="*/ 3496 h 905"/>
                <a:gd name="T32" fmla="+- 0 12682 12372"/>
                <a:gd name="T33" fmla="*/ T32 w 905"/>
                <a:gd name="T34" fmla="+- 0 3468 3445"/>
                <a:gd name="T35" fmla="*/ 3468 h 905"/>
                <a:gd name="T36" fmla="+- 0 12751 12372"/>
                <a:gd name="T37" fmla="*/ T36 w 905"/>
                <a:gd name="T38" fmla="+- 0 3451 3445"/>
                <a:gd name="T39" fmla="*/ 3451 h 905"/>
                <a:gd name="T40" fmla="+- 0 12824 12372"/>
                <a:gd name="T41" fmla="*/ T40 w 905"/>
                <a:gd name="T42" fmla="+- 0 3445 3445"/>
                <a:gd name="T43" fmla="*/ 3445 h 905"/>
                <a:gd name="T44" fmla="+- 0 12898 12372"/>
                <a:gd name="T45" fmla="*/ T44 w 905"/>
                <a:gd name="T46" fmla="+- 0 3451 3445"/>
                <a:gd name="T47" fmla="*/ 3451 h 905"/>
                <a:gd name="T48" fmla="+- 0 12967 12372"/>
                <a:gd name="T49" fmla="*/ T48 w 905"/>
                <a:gd name="T50" fmla="+- 0 3468 3445"/>
                <a:gd name="T51" fmla="*/ 3468 h 905"/>
                <a:gd name="T52" fmla="+- 0 13032 12372"/>
                <a:gd name="T53" fmla="*/ T52 w 905"/>
                <a:gd name="T54" fmla="+- 0 3496 3445"/>
                <a:gd name="T55" fmla="*/ 3496 h 905"/>
                <a:gd name="T56" fmla="+- 0 13091 12372"/>
                <a:gd name="T57" fmla="*/ T56 w 905"/>
                <a:gd name="T58" fmla="+- 0 3532 3445"/>
                <a:gd name="T59" fmla="*/ 3532 h 905"/>
                <a:gd name="T60" fmla="+- 0 13144 12372"/>
                <a:gd name="T61" fmla="*/ T60 w 905"/>
                <a:gd name="T62" fmla="+- 0 3577 3445"/>
                <a:gd name="T63" fmla="*/ 3577 h 905"/>
                <a:gd name="T64" fmla="+- 0 13189 12372"/>
                <a:gd name="T65" fmla="*/ T64 w 905"/>
                <a:gd name="T66" fmla="+- 0 3630 3445"/>
                <a:gd name="T67" fmla="*/ 3630 h 905"/>
                <a:gd name="T68" fmla="+- 0 13226 12372"/>
                <a:gd name="T69" fmla="*/ T68 w 905"/>
                <a:gd name="T70" fmla="+- 0 3689 3445"/>
                <a:gd name="T71" fmla="*/ 3689 h 905"/>
                <a:gd name="T72" fmla="+- 0 13254 12372"/>
                <a:gd name="T73" fmla="*/ T72 w 905"/>
                <a:gd name="T74" fmla="+- 0 3754 3445"/>
                <a:gd name="T75" fmla="*/ 3754 h 905"/>
                <a:gd name="T76" fmla="+- 0 13271 12372"/>
                <a:gd name="T77" fmla="*/ T76 w 905"/>
                <a:gd name="T78" fmla="+- 0 3824 3445"/>
                <a:gd name="T79" fmla="*/ 3824 h 905"/>
                <a:gd name="T80" fmla="+- 0 13277 12372"/>
                <a:gd name="T81" fmla="*/ T80 w 905"/>
                <a:gd name="T82" fmla="+- 0 3897 3445"/>
                <a:gd name="T83" fmla="*/ 3897 h 905"/>
                <a:gd name="T84" fmla="+- 0 13271 12372"/>
                <a:gd name="T85" fmla="*/ T84 w 905"/>
                <a:gd name="T86" fmla="+- 0 3971 3445"/>
                <a:gd name="T87" fmla="*/ 3971 h 905"/>
                <a:gd name="T88" fmla="+- 0 13254 12372"/>
                <a:gd name="T89" fmla="*/ T88 w 905"/>
                <a:gd name="T90" fmla="+- 0 4040 3445"/>
                <a:gd name="T91" fmla="*/ 4040 h 905"/>
                <a:gd name="T92" fmla="+- 0 13226 12372"/>
                <a:gd name="T93" fmla="*/ T92 w 905"/>
                <a:gd name="T94" fmla="+- 0 4105 3445"/>
                <a:gd name="T95" fmla="*/ 4105 h 905"/>
                <a:gd name="T96" fmla="+- 0 13189 12372"/>
                <a:gd name="T97" fmla="*/ T96 w 905"/>
                <a:gd name="T98" fmla="+- 0 4164 3445"/>
                <a:gd name="T99" fmla="*/ 4164 h 905"/>
                <a:gd name="T100" fmla="+- 0 13144 12372"/>
                <a:gd name="T101" fmla="*/ T100 w 905"/>
                <a:gd name="T102" fmla="+- 0 4217 3445"/>
                <a:gd name="T103" fmla="*/ 4217 h 905"/>
                <a:gd name="T104" fmla="+- 0 13091 12372"/>
                <a:gd name="T105" fmla="*/ T104 w 905"/>
                <a:gd name="T106" fmla="+- 0 4262 3445"/>
                <a:gd name="T107" fmla="*/ 4262 h 905"/>
                <a:gd name="T108" fmla="+- 0 13032 12372"/>
                <a:gd name="T109" fmla="*/ T108 w 905"/>
                <a:gd name="T110" fmla="+- 0 4299 3445"/>
                <a:gd name="T111" fmla="*/ 4299 h 905"/>
                <a:gd name="T112" fmla="+- 0 12967 12372"/>
                <a:gd name="T113" fmla="*/ T112 w 905"/>
                <a:gd name="T114" fmla="+- 0 4326 3445"/>
                <a:gd name="T115" fmla="*/ 4326 h 905"/>
                <a:gd name="T116" fmla="+- 0 12898 12372"/>
                <a:gd name="T117" fmla="*/ T116 w 905"/>
                <a:gd name="T118" fmla="+- 0 4343 3445"/>
                <a:gd name="T119" fmla="*/ 4343 h 905"/>
                <a:gd name="T120" fmla="+- 0 12824 12372"/>
                <a:gd name="T121" fmla="*/ T120 w 905"/>
                <a:gd name="T122" fmla="+- 0 4349 3445"/>
                <a:gd name="T123" fmla="*/ 4349 h 905"/>
                <a:gd name="T124" fmla="+- 0 12751 12372"/>
                <a:gd name="T125" fmla="*/ T124 w 905"/>
                <a:gd name="T126" fmla="+- 0 4343 3445"/>
                <a:gd name="T127" fmla="*/ 4343 h 905"/>
                <a:gd name="T128" fmla="+- 0 12682 12372"/>
                <a:gd name="T129" fmla="*/ T128 w 905"/>
                <a:gd name="T130" fmla="+- 0 4326 3445"/>
                <a:gd name="T131" fmla="*/ 4326 h 905"/>
                <a:gd name="T132" fmla="+- 0 12617 12372"/>
                <a:gd name="T133" fmla="*/ T132 w 905"/>
                <a:gd name="T134" fmla="+- 0 4299 3445"/>
                <a:gd name="T135" fmla="*/ 4299 h 905"/>
                <a:gd name="T136" fmla="+- 0 12557 12372"/>
                <a:gd name="T137" fmla="*/ T136 w 905"/>
                <a:gd name="T138" fmla="+- 0 4262 3445"/>
                <a:gd name="T139" fmla="*/ 4262 h 905"/>
                <a:gd name="T140" fmla="+- 0 12505 12372"/>
                <a:gd name="T141" fmla="*/ T140 w 905"/>
                <a:gd name="T142" fmla="+- 0 4217 3445"/>
                <a:gd name="T143" fmla="*/ 4217 h 905"/>
                <a:gd name="T144" fmla="+- 0 12460 12372"/>
                <a:gd name="T145" fmla="*/ T144 w 905"/>
                <a:gd name="T146" fmla="+- 0 4164 3445"/>
                <a:gd name="T147" fmla="*/ 4164 h 905"/>
                <a:gd name="T148" fmla="+- 0 12423 12372"/>
                <a:gd name="T149" fmla="*/ T148 w 905"/>
                <a:gd name="T150" fmla="+- 0 4105 3445"/>
                <a:gd name="T151" fmla="*/ 4105 h 905"/>
                <a:gd name="T152" fmla="+- 0 12395 12372"/>
                <a:gd name="T153" fmla="*/ T152 w 905"/>
                <a:gd name="T154" fmla="+- 0 4040 3445"/>
                <a:gd name="T155" fmla="*/ 4040 h 905"/>
                <a:gd name="T156" fmla="+- 0 12378 12372"/>
                <a:gd name="T157" fmla="*/ T156 w 905"/>
                <a:gd name="T158" fmla="+- 0 3971 3445"/>
                <a:gd name="T159" fmla="*/ 3971 h 905"/>
                <a:gd name="T160" fmla="+- 0 12372 12372"/>
                <a:gd name="T161" fmla="*/ T160 w 905"/>
                <a:gd name="T162" fmla="+- 0 3897 3445"/>
                <a:gd name="T163" fmla="*/ 3897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9"/>
                  </a:lnTo>
                  <a:lnTo>
                    <a:pt x="23" y="309"/>
                  </a:lnTo>
                  <a:lnTo>
                    <a:pt x="51" y="244"/>
                  </a:lnTo>
                  <a:lnTo>
                    <a:pt x="88" y="185"/>
                  </a:lnTo>
                  <a:lnTo>
                    <a:pt x="133" y="132"/>
                  </a:lnTo>
                  <a:lnTo>
                    <a:pt x="185" y="87"/>
                  </a:lnTo>
                  <a:lnTo>
                    <a:pt x="245" y="51"/>
                  </a:lnTo>
                  <a:lnTo>
                    <a:pt x="310" y="23"/>
                  </a:lnTo>
                  <a:lnTo>
                    <a:pt x="379" y="6"/>
                  </a:lnTo>
                  <a:lnTo>
                    <a:pt x="452" y="0"/>
                  </a:lnTo>
                  <a:lnTo>
                    <a:pt x="526" y="6"/>
                  </a:lnTo>
                  <a:lnTo>
                    <a:pt x="595" y="23"/>
                  </a:lnTo>
                  <a:lnTo>
                    <a:pt x="660" y="51"/>
                  </a:lnTo>
                  <a:lnTo>
                    <a:pt x="719" y="87"/>
                  </a:lnTo>
                  <a:lnTo>
                    <a:pt x="772" y="132"/>
                  </a:lnTo>
                  <a:lnTo>
                    <a:pt x="817" y="185"/>
                  </a:lnTo>
                  <a:lnTo>
                    <a:pt x="854" y="244"/>
                  </a:lnTo>
                  <a:lnTo>
                    <a:pt x="882" y="309"/>
                  </a:lnTo>
                  <a:lnTo>
                    <a:pt x="899" y="379"/>
                  </a:lnTo>
                  <a:lnTo>
                    <a:pt x="905" y="452"/>
                  </a:lnTo>
                  <a:lnTo>
                    <a:pt x="899" y="526"/>
                  </a:lnTo>
                  <a:lnTo>
                    <a:pt x="882" y="595"/>
                  </a:lnTo>
                  <a:lnTo>
                    <a:pt x="854" y="660"/>
                  </a:lnTo>
                  <a:lnTo>
                    <a:pt x="817" y="719"/>
                  </a:lnTo>
                  <a:lnTo>
                    <a:pt x="772" y="772"/>
                  </a:lnTo>
                  <a:lnTo>
                    <a:pt x="719" y="817"/>
                  </a:lnTo>
                  <a:lnTo>
                    <a:pt x="660" y="854"/>
                  </a:lnTo>
                  <a:lnTo>
                    <a:pt x="595" y="881"/>
                  </a:lnTo>
                  <a:lnTo>
                    <a:pt x="526" y="898"/>
                  </a:lnTo>
                  <a:lnTo>
                    <a:pt x="452" y="904"/>
                  </a:lnTo>
                  <a:lnTo>
                    <a:pt x="379" y="898"/>
                  </a:lnTo>
                  <a:lnTo>
                    <a:pt x="310" y="881"/>
                  </a:lnTo>
                  <a:lnTo>
                    <a:pt x="245" y="854"/>
                  </a:lnTo>
                  <a:lnTo>
                    <a:pt x="185" y="817"/>
                  </a:lnTo>
                  <a:lnTo>
                    <a:pt x="133" y="772"/>
                  </a:lnTo>
                  <a:lnTo>
                    <a:pt x="88" y="719"/>
                  </a:lnTo>
                  <a:lnTo>
                    <a:pt x="51" y="660"/>
                  </a:lnTo>
                  <a:lnTo>
                    <a:pt x="23" y="595"/>
                  </a:lnTo>
                  <a:lnTo>
                    <a:pt x="6" y="526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81B85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70" name="Picture 98">
              <a:extLst>
                <a:ext uri="{FF2B5EF4-FFF2-40B4-BE49-F238E27FC236}">
                  <a16:creationId xmlns:a16="http://schemas.microsoft.com/office/drawing/2014/main" id="{B6D759E3-548A-4865-9C02-66D5086DD6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" y="3536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Freeform 97">
              <a:extLst>
                <a:ext uri="{FF2B5EF4-FFF2-40B4-BE49-F238E27FC236}">
                  <a16:creationId xmlns:a16="http://schemas.microsoft.com/office/drawing/2014/main" id="{BFDCDFA6-A0BE-45AE-851F-24CF0F225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0" y="3536"/>
              <a:ext cx="905" cy="905"/>
            </a:xfrm>
            <a:custGeom>
              <a:avLst/>
              <a:gdLst>
                <a:gd name="T0" fmla="+- 0 5511 5511"/>
                <a:gd name="T1" fmla="*/ T0 w 905"/>
                <a:gd name="T2" fmla="+- 0 3988 3536"/>
                <a:gd name="T3" fmla="*/ 3988 h 905"/>
                <a:gd name="T4" fmla="+- 0 5517 5511"/>
                <a:gd name="T5" fmla="*/ T4 w 905"/>
                <a:gd name="T6" fmla="+- 0 3915 3536"/>
                <a:gd name="T7" fmla="*/ 3915 h 905"/>
                <a:gd name="T8" fmla="+- 0 5534 5511"/>
                <a:gd name="T9" fmla="*/ T8 w 905"/>
                <a:gd name="T10" fmla="+- 0 3845 3536"/>
                <a:gd name="T11" fmla="*/ 3845 h 905"/>
                <a:gd name="T12" fmla="+- 0 5561 5511"/>
                <a:gd name="T13" fmla="*/ T12 w 905"/>
                <a:gd name="T14" fmla="+- 0 3781 3536"/>
                <a:gd name="T15" fmla="*/ 3781 h 905"/>
                <a:gd name="T16" fmla="+- 0 5598 5511"/>
                <a:gd name="T17" fmla="*/ T16 w 905"/>
                <a:gd name="T18" fmla="+- 0 3721 3536"/>
                <a:gd name="T19" fmla="*/ 3721 h 905"/>
                <a:gd name="T20" fmla="+- 0 5643 5511"/>
                <a:gd name="T21" fmla="*/ T20 w 905"/>
                <a:gd name="T22" fmla="+- 0 3669 3536"/>
                <a:gd name="T23" fmla="*/ 3669 h 905"/>
                <a:gd name="T24" fmla="+- 0 5696 5511"/>
                <a:gd name="T25" fmla="*/ T24 w 905"/>
                <a:gd name="T26" fmla="+- 0 3624 3536"/>
                <a:gd name="T27" fmla="*/ 3624 h 905"/>
                <a:gd name="T28" fmla="+- 0 5755 5511"/>
                <a:gd name="T29" fmla="*/ T28 w 905"/>
                <a:gd name="T30" fmla="+- 0 3587 3536"/>
                <a:gd name="T31" fmla="*/ 3587 h 905"/>
                <a:gd name="T32" fmla="+- 0 5820 5511"/>
                <a:gd name="T33" fmla="*/ T32 w 905"/>
                <a:gd name="T34" fmla="+- 0 3559 3536"/>
                <a:gd name="T35" fmla="*/ 3559 h 905"/>
                <a:gd name="T36" fmla="+- 0 5890 5511"/>
                <a:gd name="T37" fmla="*/ T36 w 905"/>
                <a:gd name="T38" fmla="+- 0 3542 3536"/>
                <a:gd name="T39" fmla="*/ 3542 h 905"/>
                <a:gd name="T40" fmla="+- 0 5963 5511"/>
                <a:gd name="T41" fmla="*/ T40 w 905"/>
                <a:gd name="T42" fmla="+- 0 3536 3536"/>
                <a:gd name="T43" fmla="*/ 3536 h 905"/>
                <a:gd name="T44" fmla="+- 0 6036 5511"/>
                <a:gd name="T45" fmla="*/ T44 w 905"/>
                <a:gd name="T46" fmla="+- 0 3542 3536"/>
                <a:gd name="T47" fmla="*/ 3542 h 905"/>
                <a:gd name="T48" fmla="+- 0 6106 5511"/>
                <a:gd name="T49" fmla="*/ T48 w 905"/>
                <a:gd name="T50" fmla="+- 0 3559 3536"/>
                <a:gd name="T51" fmla="*/ 3559 h 905"/>
                <a:gd name="T52" fmla="+- 0 6171 5511"/>
                <a:gd name="T53" fmla="*/ T52 w 905"/>
                <a:gd name="T54" fmla="+- 0 3587 3536"/>
                <a:gd name="T55" fmla="*/ 3587 h 905"/>
                <a:gd name="T56" fmla="+- 0 6230 5511"/>
                <a:gd name="T57" fmla="*/ T56 w 905"/>
                <a:gd name="T58" fmla="+- 0 3624 3536"/>
                <a:gd name="T59" fmla="*/ 3624 h 905"/>
                <a:gd name="T60" fmla="+- 0 6283 5511"/>
                <a:gd name="T61" fmla="*/ T60 w 905"/>
                <a:gd name="T62" fmla="+- 0 3669 3536"/>
                <a:gd name="T63" fmla="*/ 3669 h 905"/>
                <a:gd name="T64" fmla="+- 0 6328 5511"/>
                <a:gd name="T65" fmla="*/ T64 w 905"/>
                <a:gd name="T66" fmla="+- 0 3721 3536"/>
                <a:gd name="T67" fmla="*/ 3721 h 905"/>
                <a:gd name="T68" fmla="+- 0 6365 5511"/>
                <a:gd name="T69" fmla="*/ T68 w 905"/>
                <a:gd name="T70" fmla="+- 0 3781 3536"/>
                <a:gd name="T71" fmla="*/ 3781 h 905"/>
                <a:gd name="T72" fmla="+- 0 6392 5511"/>
                <a:gd name="T73" fmla="*/ T72 w 905"/>
                <a:gd name="T74" fmla="+- 0 3845 3536"/>
                <a:gd name="T75" fmla="*/ 3845 h 905"/>
                <a:gd name="T76" fmla="+- 0 6409 5511"/>
                <a:gd name="T77" fmla="*/ T76 w 905"/>
                <a:gd name="T78" fmla="+- 0 3915 3536"/>
                <a:gd name="T79" fmla="*/ 3915 h 905"/>
                <a:gd name="T80" fmla="+- 0 6415 5511"/>
                <a:gd name="T81" fmla="*/ T80 w 905"/>
                <a:gd name="T82" fmla="+- 0 3988 3536"/>
                <a:gd name="T83" fmla="*/ 3988 h 905"/>
                <a:gd name="T84" fmla="+- 0 6409 5511"/>
                <a:gd name="T85" fmla="*/ T84 w 905"/>
                <a:gd name="T86" fmla="+- 0 4062 3536"/>
                <a:gd name="T87" fmla="*/ 4062 h 905"/>
                <a:gd name="T88" fmla="+- 0 6392 5511"/>
                <a:gd name="T89" fmla="*/ T88 w 905"/>
                <a:gd name="T90" fmla="+- 0 4131 3536"/>
                <a:gd name="T91" fmla="*/ 4131 h 905"/>
                <a:gd name="T92" fmla="+- 0 6365 5511"/>
                <a:gd name="T93" fmla="*/ T92 w 905"/>
                <a:gd name="T94" fmla="+- 0 4196 3536"/>
                <a:gd name="T95" fmla="*/ 4196 h 905"/>
                <a:gd name="T96" fmla="+- 0 6328 5511"/>
                <a:gd name="T97" fmla="*/ T96 w 905"/>
                <a:gd name="T98" fmla="+- 0 4255 3536"/>
                <a:gd name="T99" fmla="*/ 4255 h 905"/>
                <a:gd name="T100" fmla="+- 0 6283 5511"/>
                <a:gd name="T101" fmla="*/ T100 w 905"/>
                <a:gd name="T102" fmla="+- 0 4308 3536"/>
                <a:gd name="T103" fmla="*/ 4308 h 905"/>
                <a:gd name="T104" fmla="+- 0 6230 5511"/>
                <a:gd name="T105" fmla="*/ T104 w 905"/>
                <a:gd name="T106" fmla="+- 0 4353 3536"/>
                <a:gd name="T107" fmla="*/ 4353 h 905"/>
                <a:gd name="T108" fmla="+- 0 6171 5511"/>
                <a:gd name="T109" fmla="*/ T108 w 905"/>
                <a:gd name="T110" fmla="+- 0 4390 3536"/>
                <a:gd name="T111" fmla="*/ 4390 h 905"/>
                <a:gd name="T112" fmla="+- 0 6106 5511"/>
                <a:gd name="T113" fmla="*/ T112 w 905"/>
                <a:gd name="T114" fmla="+- 0 4417 3536"/>
                <a:gd name="T115" fmla="*/ 4417 h 905"/>
                <a:gd name="T116" fmla="+- 0 6036 5511"/>
                <a:gd name="T117" fmla="*/ T116 w 905"/>
                <a:gd name="T118" fmla="+- 0 4435 3536"/>
                <a:gd name="T119" fmla="*/ 4435 h 905"/>
                <a:gd name="T120" fmla="+- 0 5963 5511"/>
                <a:gd name="T121" fmla="*/ T120 w 905"/>
                <a:gd name="T122" fmla="+- 0 4440 3536"/>
                <a:gd name="T123" fmla="*/ 4440 h 905"/>
                <a:gd name="T124" fmla="+- 0 5890 5511"/>
                <a:gd name="T125" fmla="*/ T124 w 905"/>
                <a:gd name="T126" fmla="+- 0 4435 3536"/>
                <a:gd name="T127" fmla="*/ 4435 h 905"/>
                <a:gd name="T128" fmla="+- 0 5820 5511"/>
                <a:gd name="T129" fmla="*/ T128 w 905"/>
                <a:gd name="T130" fmla="+- 0 4417 3536"/>
                <a:gd name="T131" fmla="*/ 4417 h 905"/>
                <a:gd name="T132" fmla="+- 0 5755 5511"/>
                <a:gd name="T133" fmla="*/ T132 w 905"/>
                <a:gd name="T134" fmla="+- 0 4390 3536"/>
                <a:gd name="T135" fmla="*/ 4390 h 905"/>
                <a:gd name="T136" fmla="+- 0 5696 5511"/>
                <a:gd name="T137" fmla="*/ T136 w 905"/>
                <a:gd name="T138" fmla="+- 0 4353 3536"/>
                <a:gd name="T139" fmla="*/ 4353 h 905"/>
                <a:gd name="T140" fmla="+- 0 5643 5511"/>
                <a:gd name="T141" fmla="*/ T140 w 905"/>
                <a:gd name="T142" fmla="+- 0 4308 3536"/>
                <a:gd name="T143" fmla="*/ 4308 h 905"/>
                <a:gd name="T144" fmla="+- 0 5598 5511"/>
                <a:gd name="T145" fmla="*/ T144 w 905"/>
                <a:gd name="T146" fmla="+- 0 4255 3536"/>
                <a:gd name="T147" fmla="*/ 4255 h 905"/>
                <a:gd name="T148" fmla="+- 0 5561 5511"/>
                <a:gd name="T149" fmla="*/ T148 w 905"/>
                <a:gd name="T150" fmla="+- 0 4196 3536"/>
                <a:gd name="T151" fmla="*/ 4196 h 905"/>
                <a:gd name="T152" fmla="+- 0 5534 5511"/>
                <a:gd name="T153" fmla="*/ T152 w 905"/>
                <a:gd name="T154" fmla="+- 0 4131 3536"/>
                <a:gd name="T155" fmla="*/ 4131 h 905"/>
                <a:gd name="T156" fmla="+- 0 5517 5511"/>
                <a:gd name="T157" fmla="*/ T156 w 905"/>
                <a:gd name="T158" fmla="+- 0 4062 3536"/>
                <a:gd name="T159" fmla="*/ 4062 h 905"/>
                <a:gd name="T160" fmla="+- 0 5511 5511"/>
                <a:gd name="T161" fmla="*/ T160 w 905"/>
                <a:gd name="T162" fmla="+- 0 3988 3536"/>
                <a:gd name="T163" fmla="*/ 3988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9"/>
                  </a:lnTo>
                  <a:lnTo>
                    <a:pt x="23" y="309"/>
                  </a:lnTo>
                  <a:lnTo>
                    <a:pt x="50" y="245"/>
                  </a:lnTo>
                  <a:lnTo>
                    <a:pt x="87" y="185"/>
                  </a:lnTo>
                  <a:lnTo>
                    <a:pt x="132" y="133"/>
                  </a:lnTo>
                  <a:lnTo>
                    <a:pt x="185" y="88"/>
                  </a:lnTo>
                  <a:lnTo>
                    <a:pt x="244" y="51"/>
                  </a:lnTo>
                  <a:lnTo>
                    <a:pt x="309" y="23"/>
                  </a:lnTo>
                  <a:lnTo>
                    <a:pt x="379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60" y="51"/>
                  </a:lnTo>
                  <a:lnTo>
                    <a:pt x="719" y="88"/>
                  </a:lnTo>
                  <a:lnTo>
                    <a:pt x="772" y="133"/>
                  </a:lnTo>
                  <a:lnTo>
                    <a:pt x="817" y="185"/>
                  </a:lnTo>
                  <a:lnTo>
                    <a:pt x="854" y="245"/>
                  </a:lnTo>
                  <a:lnTo>
                    <a:pt x="881" y="309"/>
                  </a:lnTo>
                  <a:lnTo>
                    <a:pt x="898" y="379"/>
                  </a:lnTo>
                  <a:lnTo>
                    <a:pt x="904" y="452"/>
                  </a:lnTo>
                  <a:lnTo>
                    <a:pt x="898" y="526"/>
                  </a:lnTo>
                  <a:lnTo>
                    <a:pt x="881" y="595"/>
                  </a:lnTo>
                  <a:lnTo>
                    <a:pt x="854" y="660"/>
                  </a:lnTo>
                  <a:lnTo>
                    <a:pt x="817" y="719"/>
                  </a:lnTo>
                  <a:lnTo>
                    <a:pt x="772" y="772"/>
                  </a:lnTo>
                  <a:lnTo>
                    <a:pt x="719" y="817"/>
                  </a:lnTo>
                  <a:lnTo>
                    <a:pt x="660" y="854"/>
                  </a:lnTo>
                  <a:lnTo>
                    <a:pt x="595" y="881"/>
                  </a:lnTo>
                  <a:lnTo>
                    <a:pt x="525" y="899"/>
                  </a:lnTo>
                  <a:lnTo>
                    <a:pt x="452" y="904"/>
                  </a:lnTo>
                  <a:lnTo>
                    <a:pt x="379" y="899"/>
                  </a:lnTo>
                  <a:lnTo>
                    <a:pt x="309" y="881"/>
                  </a:lnTo>
                  <a:lnTo>
                    <a:pt x="244" y="854"/>
                  </a:lnTo>
                  <a:lnTo>
                    <a:pt x="185" y="817"/>
                  </a:lnTo>
                  <a:lnTo>
                    <a:pt x="132" y="772"/>
                  </a:lnTo>
                  <a:lnTo>
                    <a:pt x="87" y="719"/>
                  </a:lnTo>
                  <a:lnTo>
                    <a:pt x="50" y="660"/>
                  </a:lnTo>
                  <a:lnTo>
                    <a:pt x="23" y="595"/>
                  </a:lnTo>
                  <a:lnTo>
                    <a:pt x="6" y="526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6CACD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68" name="Picture 96">
              <a:extLst>
                <a:ext uri="{FF2B5EF4-FFF2-40B4-BE49-F238E27FC236}">
                  <a16:creationId xmlns:a16="http://schemas.microsoft.com/office/drawing/2014/main" id="{F1FE4014-24E6-4892-AA61-5985465F02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3" y="5973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Freeform 95">
              <a:extLst>
                <a:ext uri="{FF2B5EF4-FFF2-40B4-BE49-F238E27FC236}">
                  <a16:creationId xmlns:a16="http://schemas.microsoft.com/office/drawing/2014/main" id="{2E57EFB7-C906-4073-BC71-1BECF5090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3" y="5973"/>
              <a:ext cx="905" cy="905"/>
            </a:xfrm>
            <a:custGeom>
              <a:avLst/>
              <a:gdLst>
                <a:gd name="T0" fmla="+- 0 5493 5493"/>
                <a:gd name="T1" fmla="*/ T0 w 905"/>
                <a:gd name="T2" fmla="+- 0 6426 5974"/>
                <a:gd name="T3" fmla="*/ 6426 h 905"/>
                <a:gd name="T4" fmla="+- 0 5499 5493"/>
                <a:gd name="T5" fmla="*/ T4 w 905"/>
                <a:gd name="T6" fmla="+- 0 6352 5974"/>
                <a:gd name="T7" fmla="*/ 6352 h 905"/>
                <a:gd name="T8" fmla="+- 0 5516 5493"/>
                <a:gd name="T9" fmla="*/ T8 w 905"/>
                <a:gd name="T10" fmla="+- 0 6283 5974"/>
                <a:gd name="T11" fmla="*/ 6283 h 905"/>
                <a:gd name="T12" fmla="+- 0 5543 5493"/>
                <a:gd name="T13" fmla="*/ T12 w 905"/>
                <a:gd name="T14" fmla="+- 0 6218 5974"/>
                <a:gd name="T15" fmla="*/ 6218 h 905"/>
                <a:gd name="T16" fmla="+- 0 5580 5493"/>
                <a:gd name="T17" fmla="*/ T16 w 905"/>
                <a:gd name="T18" fmla="+- 0 6159 5974"/>
                <a:gd name="T19" fmla="*/ 6159 h 905"/>
                <a:gd name="T20" fmla="+- 0 5625 5493"/>
                <a:gd name="T21" fmla="*/ T20 w 905"/>
                <a:gd name="T22" fmla="+- 0 6106 5974"/>
                <a:gd name="T23" fmla="*/ 6106 h 905"/>
                <a:gd name="T24" fmla="+- 0 5678 5493"/>
                <a:gd name="T25" fmla="*/ T24 w 905"/>
                <a:gd name="T26" fmla="+- 0 6061 5974"/>
                <a:gd name="T27" fmla="*/ 6061 h 905"/>
                <a:gd name="T28" fmla="+- 0 5737 5493"/>
                <a:gd name="T29" fmla="*/ T28 w 905"/>
                <a:gd name="T30" fmla="+- 0 6024 5974"/>
                <a:gd name="T31" fmla="*/ 6024 h 905"/>
                <a:gd name="T32" fmla="+- 0 5802 5493"/>
                <a:gd name="T33" fmla="*/ T32 w 905"/>
                <a:gd name="T34" fmla="+- 0 5997 5974"/>
                <a:gd name="T35" fmla="*/ 5997 h 905"/>
                <a:gd name="T36" fmla="+- 0 5872 5493"/>
                <a:gd name="T37" fmla="*/ T36 w 905"/>
                <a:gd name="T38" fmla="+- 0 5980 5974"/>
                <a:gd name="T39" fmla="*/ 5980 h 905"/>
                <a:gd name="T40" fmla="+- 0 5945 5493"/>
                <a:gd name="T41" fmla="*/ T40 w 905"/>
                <a:gd name="T42" fmla="+- 0 5974 5974"/>
                <a:gd name="T43" fmla="*/ 5974 h 905"/>
                <a:gd name="T44" fmla="+- 0 6018 5493"/>
                <a:gd name="T45" fmla="*/ T44 w 905"/>
                <a:gd name="T46" fmla="+- 0 5980 5974"/>
                <a:gd name="T47" fmla="*/ 5980 h 905"/>
                <a:gd name="T48" fmla="+- 0 6088 5493"/>
                <a:gd name="T49" fmla="*/ T48 w 905"/>
                <a:gd name="T50" fmla="+- 0 5997 5974"/>
                <a:gd name="T51" fmla="*/ 5997 h 905"/>
                <a:gd name="T52" fmla="+- 0 6153 5493"/>
                <a:gd name="T53" fmla="*/ T52 w 905"/>
                <a:gd name="T54" fmla="+- 0 6024 5974"/>
                <a:gd name="T55" fmla="*/ 6024 h 905"/>
                <a:gd name="T56" fmla="+- 0 6212 5493"/>
                <a:gd name="T57" fmla="*/ T56 w 905"/>
                <a:gd name="T58" fmla="+- 0 6061 5974"/>
                <a:gd name="T59" fmla="*/ 6061 h 905"/>
                <a:gd name="T60" fmla="+- 0 6265 5493"/>
                <a:gd name="T61" fmla="*/ T60 w 905"/>
                <a:gd name="T62" fmla="+- 0 6106 5974"/>
                <a:gd name="T63" fmla="*/ 6106 h 905"/>
                <a:gd name="T64" fmla="+- 0 6310 5493"/>
                <a:gd name="T65" fmla="*/ T64 w 905"/>
                <a:gd name="T66" fmla="+- 0 6159 5974"/>
                <a:gd name="T67" fmla="*/ 6159 h 905"/>
                <a:gd name="T68" fmla="+- 0 6347 5493"/>
                <a:gd name="T69" fmla="*/ T68 w 905"/>
                <a:gd name="T70" fmla="+- 0 6218 5974"/>
                <a:gd name="T71" fmla="*/ 6218 h 905"/>
                <a:gd name="T72" fmla="+- 0 6374 5493"/>
                <a:gd name="T73" fmla="*/ T72 w 905"/>
                <a:gd name="T74" fmla="+- 0 6283 5974"/>
                <a:gd name="T75" fmla="*/ 6283 h 905"/>
                <a:gd name="T76" fmla="+- 0 6391 5493"/>
                <a:gd name="T77" fmla="*/ T76 w 905"/>
                <a:gd name="T78" fmla="+- 0 6352 5974"/>
                <a:gd name="T79" fmla="*/ 6352 h 905"/>
                <a:gd name="T80" fmla="+- 0 6397 5493"/>
                <a:gd name="T81" fmla="*/ T80 w 905"/>
                <a:gd name="T82" fmla="+- 0 6426 5974"/>
                <a:gd name="T83" fmla="*/ 6426 h 905"/>
                <a:gd name="T84" fmla="+- 0 6391 5493"/>
                <a:gd name="T85" fmla="*/ T84 w 905"/>
                <a:gd name="T86" fmla="+- 0 6499 5974"/>
                <a:gd name="T87" fmla="*/ 6499 h 905"/>
                <a:gd name="T88" fmla="+- 0 6374 5493"/>
                <a:gd name="T89" fmla="*/ T88 w 905"/>
                <a:gd name="T90" fmla="+- 0 6569 5974"/>
                <a:gd name="T91" fmla="*/ 6569 h 905"/>
                <a:gd name="T92" fmla="+- 0 6347 5493"/>
                <a:gd name="T93" fmla="*/ T92 w 905"/>
                <a:gd name="T94" fmla="+- 0 6633 5974"/>
                <a:gd name="T95" fmla="*/ 6633 h 905"/>
                <a:gd name="T96" fmla="+- 0 6310 5493"/>
                <a:gd name="T97" fmla="*/ T96 w 905"/>
                <a:gd name="T98" fmla="+- 0 6693 5974"/>
                <a:gd name="T99" fmla="*/ 6693 h 905"/>
                <a:gd name="T100" fmla="+- 0 6265 5493"/>
                <a:gd name="T101" fmla="*/ T100 w 905"/>
                <a:gd name="T102" fmla="+- 0 6745 5974"/>
                <a:gd name="T103" fmla="*/ 6745 h 905"/>
                <a:gd name="T104" fmla="+- 0 6212 5493"/>
                <a:gd name="T105" fmla="*/ T104 w 905"/>
                <a:gd name="T106" fmla="+- 0 6791 5974"/>
                <a:gd name="T107" fmla="*/ 6791 h 905"/>
                <a:gd name="T108" fmla="+- 0 6153 5493"/>
                <a:gd name="T109" fmla="*/ T108 w 905"/>
                <a:gd name="T110" fmla="+- 0 6827 5974"/>
                <a:gd name="T111" fmla="*/ 6827 h 905"/>
                <a:gd name="T112" fmla="+- 0 6088 5493"/>
                <a:gd name="T113" fmla="*/ T112 w 905"/>
                <a:gd name="T114" fmla="+- 0 6855 5974"/>
                <a:gd name="T115" fmla="*/ 6855 h 905"/>
                <a:gd name="T116" fmla="+- 0 6018 5493"/>
                <a:gd name="T117" fmla="*/ T116 w 905"/>
                <a:gd name="T118" fmla="+- 0 6872 5974"/>
                <a:gd name="T119" fmla="*/ 6872 h 905"/>
                <a:gd name="T120" fmla="+- 0 5945 5493"/>
                <a:gd name="T121" fmla="*/ T120 w 905"/>
                <a:gd name="T122" fmla="+- 0 6878 5974"/>
                <a:gd name="T123" fmla="*/ 6878 h 905"/>
                <a:gd name="T124" fmla="+- 0 5872 5493"/>
                <a:gd name="T125" fmla="*/ T124 w 905"/>
                <a:gd name="T126" fmla="+- 0 6872 5974"/>
                <a:gd name="T127" fmla="*/ 6872 h 905"/>
                <a:gd name="T128" fmla="+- 0 5802 5493"/>
                <a:gd name="T129" fmla="*/ T128 w 905"/>
                <a:gd name="T130" fmla="+- 0 6855 5974"/>
                <a:gd name="T131" fmla="*/ 6855 h 905"/>
                <a:gd name="T132" fmla="+- 0 5737 5493"/>
                <a:gd name="T133" fmla="*/ T132 w 905"/>
                <a:gd name="T134" fmla="+- 0 6827 5974"/>
                <a:gd name="T135" fmla="*/ 6827 h 905"/>
                <a:gd name="T136" fmla="+- 0 5678 5493"/>
                <a:gd name="T137" fmla="*/ T136 w 905"/>
                <a:gd name="T138" fmla="+- 0 6791 5974"/>
                <a:gd name="T139" fmla="*/ 6791 h 905"/>
                <a:gd name="T140" fmla="+- 0 5625 5493"/>
                <a:gd name="T141" fmla="*/ T140 w 905"/>
                <a:gd name="T142" fmla="+- 0 6745 5974"/>
                <a:gd name="T143" fmla="*/ 6745 h 905"/>
                <a:gd name="T144" fmla="+- 0 5580 5493"/>
                <a:gd name="T145" fmla="*/ T144 w 905"/>
                <a:gd name="T146" fmla="+- 0 6693 5974"/>
                <a:gd name="T147" fmla="*/ 6693 h 905"/>
                <a:gd name="T148" fmla="+- 0 5543 5493"/>
                <a:gd name="T149" fmla="*/ T148 w 905"/>
                <a:gd name="T150" fmla="+- 0 6633 5974"/>
                <a:gd name="T151" fmla="*/ 6633 h 905"/>
                <a:gd name="T152" fmla="+- 0 5516 5493"/>
                <a:gd name="T153" fmla="*/ T152 w 905"/>
                <a:gd name="T154" fmla="+- 0 6569 5974"/>
                <a:gd name="T155" fmla="*/ 6569 h 905"/>
                <a:gd name="T156" fmla="+- 0 5499 5493"/>
                <a:gd name="T157" fmla="*/ T156 w 905"/>
                <a:gd name="T158" fmla="+- 0 6499 5974"/>
                <a:gd name="T159" fmla="*/ 6499 h 905"/>
                <a:gd name="T160" fmla="+- 0 5493 5493"/>
                <a:gd name="T161" fmla="*/ T160 w 905"/>
                <a:gd name="T162" fmla="+- 0 6426 5974"/>
                <a:gd name="T163" fmla="*/ 6426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8"/>
                  </a:lnTo>
                  <a:lnTo>
                    <a:pt x="23" y="309"/>
                  </a:lnTo>
                  <a:lnTo>
                    <a:pt x="50" y="244"/>
                  </a:lnTo>
                  <a:lnTo>
                    <a:pt x="87" y="185"/>
                  </a:lnTo>
                  <a:lnTo>
                    <a:pt x="132" y="132"/>
                  </a:lnTo>
                  <a:lnTo>
                    <a:pt x="185" y="87"/>
                  </a:lnTo>
                  <a:lnTo>
                    <a:pt x="244" y="50"/>
                  </a:lnTo>
                  <a:lnTo>
                    <a:pt x="309" y="23"/>
                  </a:lnTo>
                  <a:lnTo>
                    <a:pt x="379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60" y="50"/>
                  </a:lnTo>
                  <a:lnTo>
                    <a:pt x="719" y="87"/>
                  </a:lnTo>
                  <a:lnTo>
                    <a:pt x="772" y="132"/>
                  </a:lnTo>
                  <a:lnTo>
                    <a:pt x="817" y="185"/>
                  </a:lnTo>
                  <a:lnTo>
                    <a:pt x="854" y="244"/>
                  </a:lnTo>
                  <a:lnTo>
                    <a:pt x="881" y="309"/>
                  </a:lnTo>
                  <a:lnTo>
                    <a:pt x="898" y="378"/>
                  </a:lnTo>
                  <a:lnTo>
                    <a:pt x="904" y="452"/>
                  </a:lnTo>
                  <a:lnTo>
                    <a:pt x="898" y="525"/>
                  </a:lnTo>
                  <a:lnTo>
                    <a:pt x="881" y="595"/>
                  </a:lnTo>
                  <a:lnTo>
                    <a:pt x="854" y="659"/>
                  </a:lnTo>
                  <a:lnTo>
                    <a:pt x="817" y="719"/>
                  </a:lnTo>
                  <a:lnTo>
                    <a:pt x="772" y="771"/>
                  </a:lnTo>
                  <a:lnTo>
                    <a:pt x="719" y="817"/>
                  </a:lnTo>
                  <a:lnTo>
                    <a:pt x="660" y="853"/>
                  </a:lnTo>
                  <a:lnTo>
                    <a:pt x="595" y="881"/>
                  </a:lnTo>
                  <a:lnTo>
                    <a:pt x="525" y="898"/>
                  </a:lnTo>
                  <a:lnTo>
                    <a:pt x="452" y="904"/>
                  </a:lnTo>
                  <a:lnTo>
                    <a:pt x="379" y="898"/>
                  </a:lnTo>
                  <a:lnTo>
                    <a:pt x="309" y="881"/>
                  </a:lnTo>
                  <a:lnTo>
                    <a:pt x="244" y="853"/>
                  </a:lnTo>
                  <a:lnTo>
                    <a:pt x="185" y="817"/>
                  </a:lnTo>
                  <a:lnTo>
                    <a:pt x="132" y="771"/>
                  </a:lnTo>
                  <a:lnTo>
                    <a:pt x="87" y="719"/>
                  </a:lnTo>
                  <a:lnTo>
                    <a:pt x="50" y="659"/>
                  </a:lnTo>
                  <a:lnTo>
                    <a:pt x="23" y="595"/>
                  </a:lnTo>
                  <a:lnTo>
                    <a:pt x="6" y="525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6CACD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94">
              <a:extLst>
                <a:ext uri="{FF2B5EF4-FFF2-40B4-BE49-F238E27FC236}">
                  <a16:creationId xmlns:a16="http://schemas.microsoft.com/office/drawing/2014/main" id="{C6FA9686-D377-467E-B976-6AB7E14F1A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66" y="6544"/>
              <a:ext cx="2451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3">
              <a:extLst>
                <a:ext uri="{FF2B5EF4-FFF2-40B4-BE49-F238E27FC236}">
                  <a16:creationId xmlns:a16="http://schemas.microsoft.com/office/drawing/2014/main" id="{3E5FC5C8-004D-44B3-AB6B-E113758C39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8" y="4047"/>
              <a:ext cx="128" cy="128"/>
            </a:xfrm>
            <a:custGeom>
              <a:avLst/>
              <a:gdLst>
                <a:gd name="T0" fmla="+- 0 5446 5318"/>
                <a:gd name="T1" fmla="*/ T0 w 128"/>
                <a:gd name="T2" fmla="+- 0 4047 4047"/>
                <a:gd name="T3" fmla="*/ 4047 h 128"/>
                <a:gd name="T4" fmla="+- 0 5318 5318"/>
                <a:gd name="T5" fmla="*/ T4 w 128"/>
                <a:gd name="T6" fmla="+- 0 4090 4047"/>
                <a:gd name="T7" fmla="*/ 4090 h 128"/>
                <a:gd name="T8" fmla="+- 0 5404 5318"/>
                <a:gd name="T9" fmla="*/ T8 w 128"/>
                <a:gd name="T10" fmla="+- 0 4175 4047"/>
                <a:gd name="T11" fmla="*/ 4175 h 128"/>
                <a:gd name="T12" fmla="+- 0 5446 5318"/>
                <a:gd name="T13" fmla="*/ T12 w 128"/>
                <a:gd name="T14" fmla="+- 0 4047 4047"/>
                <a:gd name="T15" fmla="*/ 4047 h 12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8" h="128">
                  <a:moveTo>
                    <a:pt x="128" y="0"/>
                  </a:moveTo>
                  <a:lnTo>
                    <a:pt x="0" y="43"/>
                  </a:lnTo>
                  <a:lnTo>
                    <a:pt x="86" y="128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92">
              <a:extLst>
                <a:ext uri="{FF2B5EF4-FFF2-40B4-BE49-F238E27FC236}">
                  <a16:creationId xmlns:a16="http://schemas.microsoft.com/office/drawing/2014/main" id="{DE251448-267E-4AFB-8961-3F3E1C753D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0" y="3971"/>
              <a:ext cx="2411" cy="250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91">
              <a:extLst>
                <a:ext uri="{FF2B5EF4-FFF2-40B4-BE49-F238E27FC236}">
                  <a16:creationId xmlns:a16="http://schemas.microsoft.com/office/drawing/2014/main" id="{3FAD1B91-9D77-49A3-B9B6-34D43DB41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2" y="6376"/>
              <a:ext cx="127" cy="129"/>
            </a:xfrm>
            <a:custGeom>
              <a:avLst/>
              <a:gdLst>
                <a:gd name="T0" fmla="+- 0 5419 5332"/>
                <a:gd name="T1" fmla="*/ T0 w 127"/>
                <a:gd name="T2" fmla="+- 0 6377 6377"/>
                <a:gd name="T3" fmla="*/ 6377 h 129"/>
                <a:gd name="T4" fmla="+- 0 5332 5332"/>
                <a:gd name="T5" fmla="*/ T4 w 127"/>
                <a:gd name="T6" fmla="+- 0 6460 6377"/>
                <a:gd name="T7" fmla="*/ 6460 h 129"/>
                <a:gd name="T8" fmla="+- 0 5459 5332"/>
                <a:gd name="T9" fmla="*/ T8 w 127"/>
                <a:gd name="T10" fmla="+- 0 6505 6377"/>
                <a:gd name="T11" fmla="*/ 6505 h 129"/>
                <a:gd name="T12" fmla="+- 0 5419 5332"/>
                <a:gd name="T13" fmla="*/ T12 w 127"/>
                <a:gd name="T14" fmla="+- 0 6377 6377"/>
                <a:gd name="T15" fmla="*/ 6377 h 12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7" h="129">
                  <a:moveTo>
                    <a:pt x="87" y="0"/>
                  </a:moveTo>
                  <a:lnTo>
                    <a:pt x="0" y="83"/>
                  </a:lnTo>
                  <a:lnTo>
                    <a:pt x="127" y="128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90">
              <a:extLst>
                <a:ext uri="{FF2B5EF4-FFF2-40B4-BE49-F238E27FC236}">
                  <a16:creationId xmlns:a16="http://schemas.microsoft.com/office/drawing/2014/main" id="{7D374326-4B0E-4D25-ACDF-64F7799B80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5" y="6551"/>
              <a:ext cx="2443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9">
              <a:extLst>
                <a:ext uri="{FF2B5EF4-FFF2-40B4-BE49-F238E27FC236}">
                  <a16:creationId xmlns:a16="http://schemas.microsoft.com/office/drawing/2014/main" id="{BF90EB1A-46CC-4C23-9906-94890913A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8" y="6491"/>
              <a:ext cx="120" cy="120"/>
            </a:xfrm>
            <a:custGeom>
              <a:avLst/>
              <a:gdLst>
                <a:gd name="T0" fmla="+- 0 5348 5348"/>
                <a:gd name="T1" fmla="*/ T0 w 120"/>
                <a:gd name="T2" fmla="+- 0 6491 6491"/>
                <a:gd name="T3" fmla="*/ 6491 h 120"/>
                <a:gd name="T4" fmla="+- 0 5348 5348"/>
                <a:gd name="T5" fmla="*/ T4 w 120"/>
                <a:gd name="T6" fmla="+- 0 6611 6491"/>
                <a:gd name="T7" fmla="*/ 6611 h 120"/>
                <a:gd name="T8" fmla="+- 0 5468 5348"/>
                <a:gd name="T9" fmla="*/ T8 w 120"/>
                <a:gd name="T10" fmla="+- 0 6551 6491"/>
                <a:gd name="T11" fmla="*/ 6551 h 120"/>
                <a:gd name="T12" fmla="+- 0 5348 5348"/>
                <a:gd name="T13" fmla="*/ T12 w 120"/>
                <a:gd name="T14" fmla="+- 0 6491 6491"/>
                <a:gd name="T15" fmla="*/ 6491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88">
              <a:extLst>
                <a:ext uri="{FF2B5EF4-FFF2-40B4-BE49-F238E27FC236}">
                  <a16:creationId xmlns:a16="http://schemas.microsoft.com/office/drawing/2014/main" id="{A4654469-A13D-4E07-8173-F1715FA6F2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5" y="3971"/>
              <a:ext cx="2443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87">
              <a:extLst>
                <a:ext uri="{FF2B5EF4-FFF2-40B4-BE49-F238E27FC236}">
                  <a16:creationId xmlns:a16="http://schemas.microsoft.com/office/drawing/2014/main" id="{69C0E42E-53C6-4FAD-AB0E-C30EF3D6A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8" y="3911"/>
              <a:ext cx="120" cy="120"/>
            </a:xfrm>
            <a:custGeom>
              <a:avLst/>
              <a:gdLst>
                <a:gd name="T0" fmla="+- 0 5348 5348"/>
                <a:gd name="T1" fmla="*/ T0 w 120"/>
                <a:gd name="T2" fmla="+- 0 3911 3911"/>
                <a:gd name="T3" fmla="*/ 3911 h 120"/>
                <a:gd name="T4" fmla="+- 0 5348 5348"/>
                <a:gd name="T5" fmla="*/ T4 w 120"/>
                <a:gd name="T6" fmla="+- 0 4031 3911"/>
                <a:gd name="T7" fmla="*/ 4031 h 120"/>
                <a:gd name="T8" fmla="+- 0 5468 5348"/>
                <a:gd name="T9" fmla="*/ T8 w 120"/>
                <a:gd name="T10" fmla="+- 0 3971 3911"/>
                <a:gd name="T11" fmla="*/ 3971 h 120"/>
                <a:gd name="T12" fmla="+- 0 5348 5348"/>
                <a:gd name="T13" fmla="*/ T12 w 120"/>
                <a:gd name="T14" fmla="+- 0 3911 3911"/>
                <a:gd name="T15" fmla="*/ 3911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58" name="Picture 86">
              <a:extLst>
                <a:ext uri="{FF2B5EF4-FFF2-40B4-BE49-F238E27FC236}">
                  <a16:creationId xmlns:a16="http://schemas.microsoft.com/office/drawing/2014/main" id="{BE3BD1EA-1073-443B-8F1B-1F7F617618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0" y="3487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Freeform 85">
              <a:extLst>
                <a:ext uri="{FF2B5EF4-FFF2-40B4-BE49-F238E27FC236}">
                  <a16:creationId xmlns:a16="http://schemas.microsoft.com/office/drawing/2014/main" id="{8AF9729A-5AC8-47BC-8717-B1808C4E2C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0" y="3487"/>
              <a:ext cx="905" cy="905"/>
            </a:xfrm>
            <a:custGeom>
              <a:avLst/>
              <a:gdLst>
                <a:gd name="T0" fmla="+- 0 8981 8981"/>
                <a:gd name="T1" fmla="*/ T0 w 905"/>
                <a:gd name="T2" fmla="+- 0 3940 3488"/>
                <a:gd name="T3" fmla="*/ 3940 h 905"/>
                <a:gd name="T4" fmla="+- 0 8987 8981"/>
                <a:gd name="T5" fmla="*/ T4 w 905"/>
                <a:gd name="T6" fmla="+- 0 3867 3488"/>
                <a:gd name="T7" fmla="*/ 3867 h 905"/>
                <a:gd name="T8" fmla="+- 0 9004 8981"/>
                <a:gd name="T9" fmla="*/ T8 w 905"/>
                <a:gd name="T10" fmla="+- 0 3797 3488"/>
                <a:gd name="T11" fmla="*/ 3797 h 905"/>
                <a:gd name="T12" fmla="+- 0 9031 8981"/>
                <a:gd name="T13" fmla="*/ T12 w 905"/>
                <a:gd name="T14" fmla="+- 0 3732 3488"/>
                <a:gd name="T15" fmla="*/ 3732 h 905"/>
                <a:gd name="T16" fmla="+- 0 9068 8981"/>
                <a:gd name="T17" fmla="*/ T16 w 905"/>
                <a:gd name="T18" fmla="+- 0 3673 3488"/>
                <a:gd name="T19" fmla="*/ 3673 h 905"/>
                <a:gd name="T20" fmla="+- 0 9113 8981"/>
                <a:gd name="T21" fmla="*/ T20 w 905"/>
                <a:gd name="T22" fmla="+- 0 3620 3488"/>
                <a:gd name="T23" fmla="*/ 3620 h 905"/>
                <a:gd name="T24" fmla="+- 0 9166 8981"/>
                <a:gd name="T25" fmla="*/ T24 w 905"/>
                <a:gd name="T26" fmla="+- 0 3575 3488"/>
                <a:gd name="T27" fmla="*/ 3575 h 905"/>
                <a:gd name="T28" fmla="+- 0 9225 8981"/>
                <a:gd name="T29" fmla="*/ T28 w 905"/>
                <a:gd name="T30" fmla="+- 0 3538 3488"/>
                <a:gd name="T31" fmla="*/ 3538 h 905"/>
                <a:gd name="T32" fmla="+- 0 9290 8981"/>
                <a:gd name="T33" fmla="*/ T32 w 905"/>
                <a:gd name="T34" fmla="+- 0 3511 3488"/>
                <a:gd name="T35" fmla="*/ 3511 h 905"/>
                <a:gd name="T36" fmla="+- 0 9359 8981"/>
                <a:gd name="T37" fmla="*/ T36 w 905"/>
                <a:gd name="T38" fmla="+- 0 3494 3488"/>
                <a:gd name="T39" fmla="*/ 3494 h 905"/>
                <a:gd name="T40" fmla="+- 0 9433 8981"/>
                <a:gd name="T41" fmla="*/ T40 w 905"/>
                <a:gd name="T42" fmla="+- 0 3488 3488"/>
                <a:gd name="T43" fmla="*/ 3488 h 905"/>
                <a:gd name="T44" fmla="+- 0 9506 8981"/>
                <a:gd name="T45" fmla="*/ T44 w 905"/>
                <a:gd name="T46" fmla="+- 0 3494 3488"/>
                <a:gd name="T47" fmla="*/ 3494 h 905"/>
                <a:gd name="T48" fmla="+- 0 9576 8981"/>
                <a:gd name="T49" fmla="*/ T48 w 905"/>
                <a:gd name="T50" fmla="+- 0 3511 3488"/>
                <a:gd name="T51" fmla="*/ 3511 h 905"/>
                <a:gd name="T52" fmla="+- 0 9641 8981"/>
                <a:gd name="T53" fmla="*/ T52 w 905"/>
                <a:gd name="T54" fmla="+- 0 3538 3488"/>
                <a:gd name="T55" fmla="*/ 3538 h 905"/>
                <a:gd name="T56" fmla="+- 0 9700 8981"/>
                <a:gd name="T57" fmla="*/ T56 w 905"/>
                <a:gd name="T58" fmla="+- 0 3575 3488"/>
                <a:gd name="T59" fmla="*/ 3575 h 905"/>
                <a:gd name="T60" fmla="+- 0 9752 8981"/>
                <a:gd name="T61" fmla="*/ T60 w 905"/>
                <a:gd name="T62" fmla="+- 0 3620 3488"/>
                <a:gd name="T63" fmla="*/ 3620 h 905"/>
                <a:gd name="T64" fmla="+- 0 9798 8981"/>
                <a:gd name="T65" fmla="*/ T64 w 905"/>
                <a:gd name="T66" fmla="+- 0 3673 3488"/>
                <a:gd name="T67" fmla="*/ 3673 h 905"/>
                <a:gd name="T68" fmla="+- 0 9834 8981"/>
                <a:gd name="T69" fmla="*/ T68 w 905"/>
                <a:gd name="T70" fmla="+- 0 3732 3488"/>
                <a:gd name="T71" fmla="*/ 3732 h 905"/>
                <a:gd name="T72" fmla="+- 0 9862 8981"/>
                <a:gd name="T73" fmla="*/ T72 w 905"/>
                <a:gd name="T74" fmla="+- 0 3797 3488"/>
                <a:gd name="T75" fmla="*/ 3797 h 905"/>
                <a:gd name="T76" fmla="+- 0 9879 8981"/>
                <a:gd name="T77" fmla="*/ T76 w 905"/>
                <a:gd name="T78" fmla="+- 0 3867 3488"/>
                <a:gd name="T79" fmla="*/ 3867 h 905"/>
                <a:gd name="T80" fmla="+- 0 9885 8981"/>
                <a:gd name="T81" fmla="*/ T80 w 905"/>
                <a:gd name="T82" fmla="+- 0 3940 3488"/>
                <a:gd name="T83" fmla="*/ 3940 h 905"/>
                <a:gd name="T84" fmla="+- 0 9879 8981"/>
                <a:gd name="T85" fmla="*/ T84 w 905"/>
                <a:gd name="T86" fmla="+- 0 4013 3488"/>
                <a:gd name="T87" fmla="*/ 4013 h 905"/>
                <a:gd name="T88" fmla="+- 0 9862 8981"/>
                <a:gd name="T89" fmla="*/ T88 w 905"/>
                <a:gd name="T90" fmla="+- 0 4083 3488"/>
                <a:gd name="T91" fmla="*/ 4083 h 905"/>
                <a:gd name="T92" fmla="+- 0 9834 8981"/>
                <a:gd name="T93" fmla="*/ T92 w 905"/>
                <a:gd name="T94" fmla="+- 0 4148 3488"/>
                <a:gd name="T95" fmla="*/ 4148 h 905"/>
                <a:gd name="T96" fmla="+- 0 9798 8981"/>
                <a:gd name="T97" fmla="*/ T96 w 905"/>
                <a:gd name="T98" fmla="+- 0 4207 3488"/>
                <a:gd name="T99" fmla="*/ 4207 h 905"/>
                <a:gd name="T100" fmla="+- 0 9752 8981"/>
                <a:gd name="T101" fmla="*/ T100 w 905"/>
                <a:gd name="T102" fmla="+- 0 4260 3488"/>
                <a:gd name="T103" fmla="*/ 4260 h 905"/>
                <a:gd name="T104" fmla="+- 0 9700 8981"/>
                <a:gd name="T105" fmla="*/ T104 w 905"/>
                <a:gd name="T106" fmla="+- 0 4305 3488"/>
                <a:gd name="T107" fmla="*/ 4305 h 905"/>
                <a:gd name="T108" fmla="+- 0 9641 8981"/>
                <a:gd name="T109" fmla="*/ T108 w 905"/>
                <a:gd name="T110" fmla="+- 0 4342 3488"/>
                <a:gd name="T111" fmla="*/ 4342 h 905"/>
                <a:gd name="T112" fmla="+- 0 9576 8981"/>
                <a:gd name="T113" fmla="*/ T112 w 905"/>
                <a:gd name="T114" fmla="+- 0 4369 3488"/>
                <a:gd name="T115" fmla="*/ 4369 h 905"/>
                <a:gd name="T116" fmla="+- 0 9506 8981"/>
                <a:gd name="T117" fmla="*/ T116 w 905"/>
                <a:gd name="T118" fmla="+- 0 4386 3488"/>
                <a:gd name="T119" fmla="*/ 4386 h 905"/>
                <a:gd name="T120" fmla="+- 0 9433 8981"/>
                <a:gd name="T121" fmla="*/ T120 w 905"/>
                <a:gd name="T122" fmla="+- 0 4392 3488"/>
                <a:gd name="T123" fmla="*/ 4392 h 905"/>
                <a:gd name="T124" fmla="+- 0 9359 8981"/>
                <a:gd name="T125" fmla="*/ T124 w 905"/>
                <a:gd name="T126" fmla="+- 0 4386 3488"/>
                <a:gd name="T127" fmla="*/ 4386 h 905"/>
                <a:gd name="T128" fmla="+- 0 9290 8981"/>
                <a:gd name="T129" fmla="*/ T128 w 905"/>
                <a:gd name="T130" fmla="+- 0 4369 3488"/>
                <a:gd name="T131" fmla="*/ 4369 h 905"/>
                <a:gd name="T132" fmla="+- 0 9225 8981"/>
                <a:gd name="T133" fmla="*/ T132 w 905"/>
                <a:gd name="T134" fmla="+- 0 4342 3488"/>
                <a:gd name="T135" fmla="*/ 4342 h 905"/>
                <a:gd name="T136" fmla="+- 0 9166 8981"/>
                <a:gd name="T137" fmla="*/ T136 w 905"/>
                <a:gd name="T138" fmla="+- 0 4305 3488"/>
                <a:gd name="T139" fmla="*/ 4305 h 905"/>
                <a:gd name="T140" fmla="+- 0 9113 8981"/>
                <a:gd name="T141" fmla="*/ T140 w 905"/>
                <a:gd name="T142" fmla="+- 0 4260 3488"/>
                <a:gd name="T143" fmla="*/ 4260 h 905"/>
                <a:gd name="T144" fmla="+- 0 9068 8981"/>
                <a:gd name="T145" fmla="*/ T144 w 905"/>
                <a:gd name="T146" fmla="+- 0 4207 3488"/>
                <a:gd name="T147" fmla="*/ 4207 h 905"/>
                <a:gd name="T148" fmla="+- 0 9031 8981"/>
                <a:gd name="T149" fmla="*/ T148 w 905"/>
                <a:gd name="T150" fmla="+- 0 4148 3488"/>
                <a:gd name="T151" fmla="*/ 4148 h 905"/>
                <a:gd name="T152" fmla="+- 0 9004 8981"/>
                <a:gd name="T153" fmla="*/ T152 w 905"/>
                <a:gd name="T154" fmla="+- 0 4083 3488"/>
                <a:gd name="T155" fmla="*/ 4083 h 905"/>
                <a:gd name="T156" fmla="+- 0 8987 8981"/>
                <a:gd name="T157" fmla="*/ T156 w 905"/>
                <a:gd name="T158" fmla="+- 0 4013 3488"/>
                <a:gd name="T159" fmla="*/ 4013 h 905"/>
                <a:gd name="T160" fmla="+- 0 8981 8981"/>
                <a:gd name="T161" fmla="*/ T160 w 905"/>
                <a:gd name="T162" fmla="+- 0 3940 3488"/>
                <a:gd name="T163" fmla="*/ 3940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6" y="379"/>
                  </a:lnTo>
                  <a:lnTo>
                    <a:pt x="23" y="309"/>
                  </a:lnTo>
                  <a:lnTo>
                    <a:pt x="50" y="244"/>
                  </a:lnTo>
                  <a:lnTo>
                    <a:pt x="87" y="185"/>
                  </a:lnTo>
                  <a:lnTo>
                    <a:pt x="132" y="132"/>
                  </a:lnTo>
                  <a:lnTo>
                    <a:pt x="185" y="87"/>
                  </a:lnTo>
                  <a:lnTo>
                    <a:pt x="244" y="50"/>
                  </a:lnTo>
                  <a:lnTo>
                    <a:pt x="309" y="23"/>
                  </a:lnTo>
                  <a:lnTo>
                    <a:pt x="378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60" y="50"/>
                  </a:lnTo>
                  <a:lnTo>
                    <a:pt x="719" y="87"/>
                  </a:lnTo>
                  <a:lnTo>
                    <a:pt x="771" y="132"/>
                  </a:lnTo>
                  <a:lnTo>
                    <a:pt x="817" y="185"/>
                  </a:lnTo>
                  <a:lnTo>
                    <a:pt x="853" y="244"/>
                  </a:lnTo>
                  <a:lnTo>
                    <a:pt x="881" y="309"/>
                  </a:lnTo>
                  <a:lnTo>
                    <a:pt x="898" y="379"/>
                  </a:lnTo>
                  <a:lnTo>
                    <a:pt x="904" y="452"/>
                  </a:lnTo>
                  <a:lnTo>
                    <a:pt x="898" y="525"/>
                  </a:lnTo>
                  <a:lnTo>
                    <a:pt x="881" y="595"/>
                  </a:lnTo>
                  <a:lnTo>
                    <a:pt x="853" y="660"/>
                  </a:lnTo>
                  <a:lnTo>
                    <a:pt x="817" y="719"/>
                  </a:lnTo>
                  <a:lnTo>
                    <a:pt x="771" y="772"/>
                  </a:lnTo>
                  <a:lnTo>
                    <a:pt x="719" y="817"/>
                  </a:lnTo>
                  <a:lnTo>
                    <a:pt x="660" y="854"/>
                  </a:lnTo>
                  <a:lnTo>
                    <a:pt x="595" y="881"/>
                  </a:lnTo>
                  <a:lnTo>
                    <a:pt x="525" y="898"/>
                  </a:lnTo>
                  <a:lnTo>
                    <a:pt x="452" y="904"/>
                  </a:lnTo>
                  <a:lnTo>
                    <a:pt x="378" y="898"/>
                  </a:lnTo>
                  <a:lnTo>
                    <a:pt x="309" y="881"/>
                  </a:lnTo>
                  <a:lnTo>
                    <a:pt x="244" y="854"/>
                  </a:lnTo>
                  <a:lnTo>
                    <a:pt x="185" y="817"/>
                  </a:lnTo>
                  <a:lnTo>
                    <a:pt x="132" y="772"/>
                  </a:lnTo>
                  <a:lnTo>
                    <a:pt x="87" y="719"/>
                  </a:lnTo>
                  <a:lnTo>
                    <a:pt x="50" y="660"/>
                  </a:lnTo>
                  <a:lnTo>
                    <a:pt x="23" y="595"/>
                  </a:lnTo>
                  <a:lnTo>
                    <a:pt x="6" y="525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F2913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84">
              <a:extLst>
                <a:ext uri="{FF2B5EF4-FFF2-40B4-BE49-F238E27FC236}">
                  <a16:creationId xmlns:a16="http://schemas.microsoft.com/office/drawing/2014/main" id="{8CE3B9CD-4069-4DA8-A85E-84EB2AC42B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59" y="6520"/>
              <a:ext cx="245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83">
              <a:extLst>
                <a:ext uri="{FF2B5EF4-FFF2-40B4-BE49-F238E27FC236}">
                  <a16:creationId xmlns:a16="http://schemas.microsoft.com/office/drawing/2014/main" id="{CF08FA1D-D2CB-4074-AEAE-F568A50748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1" y="4024"/>
              <a:ext cx="128" cy="128"/>
            </a:xfrm>
            <a:custGeom>
              <a:avLst/>
              <a:gdLst>
                <a:gd name="T0" fmla="+- 0 8939 8812"/>
                <a:gd name="T1" fmla="*/ T0 w 128"/>
                <a:gd name="T2" fmla="+- 0 4024 4024"/>
                <a:gd name="T3" fmla="*/ 4024 h 128"/>
                <a:gd name="T4" fmla="+- 0 8812 8812"/>
                <a:gd name="T5" fmla="*/ T4 w 128"/>
                <a:gd name="T6" fmla="+- 0 4067 4024"/>
                <a:gd name="T7" fmla="*/ 4067 h 128"/>
                <a:gd name="T8" fmla="+- 0 8897 8812"/>
                <a:gd name="T9" fmla="*/ T8 w 128"/>
                <a:gd name="T10" fmla="+- 0 4152 4024"/>
                <a:gd name="T11" fmla="*/ 4152 h 128"/>
                <a:gd name="T12" fmla="+- 0 8939 8812"/>
                <a:gd name="T13" fmla="*/ T12 w 128"/>
                <a:gd name="T14" fmla="+- 0 4024 4024"/>
                <a:gd name="T15" fmla="*/ 4024 h 12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8" h="128">
                  <a:moveTo>
                    <a:pt x="127" y="0"/>
                  </a:moveTo>
                  <a:lnTo>
                    <a:pt x="0" y="43"/>
                  </a:lnTo>
                  <a:lnTo>
                    <a:pt x="85" y="128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754" name="Picture 82">
              <a:extLst>
                <a:ext uri="{FF2B5EF4-FFF2-40B4-BE49-F238E27FC236}">
                  <a16:creationId xmlns:a16="http://schemas.microsoft.com/office/drawing/2014/main" id="{1B330959-915E-47D8-8A03-90E9B26543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0" y="5964"/>
              <a:ext cx="905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Freeform 81">
              <a:extLst>
                <a:ext uri="{FF2B5EF4-FFF2-40B4-BE49-F238E27FC236}">
                  <a16:creationId xmlns:a16="http://schemas.microsoft.com/office/drawing/2014/main" id="{C5BFEEB2-4ED7-4A2E-BB1C-873C66930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0" y="5964"/>
              <a:ext cx="905" cy="905"/>
            </a:xfrm>
            <a:custGeom>
              <a:avLst/>
              <a:gdLst>
                <a:gd name="T0" fmla="+- 0 9011 9011"/>
                <a:gd name="T1" fmla="*/ T0 w 905"/>
                <a:gd name="T2" fmla="+- 0 6417 5965"/>
                <a:gd name="T3" fmla="*/ 6417 h 905"/>
                <a:gd name="T4" fmla="+- 0 9016 9011"/>
                <a:gd name="T5" fmla="*/ T4 w 905"/>
                <a:gd name="T6" fmla="+- 0 6343 5965"/>
                <a:gd name="T7" fmla="*/ 6343 h 905"/>
                <a:gd name="T8" fmla="+- 0 9034 9011"/>
                <a:gd name="T9" fmla="*/ T8 w 905"/>
                <a:gd name="T10" fmla="+- 0 6274 5965"/>
                <a:gd name="T11" fmla="*/ 6274 h 905"/>
                <a:gd name="T12" fmla="+- 0 9061 9011"/>
                <a:gd name="T13" fmla="*/ T12 w 905"/>
                <a:gd name="T14" fmla="+- 0 6209 5965"/>
                <a:gd name="T15" fmla="*/ 6209 h 905"/>
                <a:gd name="T16" fmla="+- 0 9098 9011"/>
                <a:gd name="T17" fmla="*/ T16 w 905"/>
                <a:gd name="T18" fmla="+- 0 6150 5965"/>
                <a:gd name="T19" fmla="*/ 6150 h 905"/>
                <a:gd name="T20" fmla="+- 0 9143 9011"/>
                <a:gd name="T21" fmla="*/ T20 w 905"/>
                <a:gd name="T22" fmla="+- 0 6097 5965"/>
                <a:gd name="T23" fmla="*/ 6097 h 905"/>
                <a:gd name="T24" fmla="+- 0 9196 9011"/>
                <a:gd name="T25" fmla="*/ T24 w 905"/>
                <a:gd name="T26" fmla="+- 0 6052 5965"/>
                <a:gd name="T27" fmla="*/ 6052 h 905"/>
                <a:gd name="T28" fmla="+- 0 9255 9011"/>
                <a:gd name="T29" fmla="*/ T28 w 905"/>
                <a:gd name="T30" fmla="+- 0 6015 5965"/>
                <a:gd name="T31" fmla="*/ 6015 h 905"/>
                <a:gd name="T32" fmla="+- 0 9320 9011"/>
                <a:gd name="T33" fmla="*/ T32 w 905"/>
                <a:gd name="T34" fmla="+- 0 5988 5965"/>
                <a:gd name="T35" fmla="*/ 5988 h 905"/>
                <a:gd name="T36" fmla="+- 0 9389 9011"/>
                <a:gd name="T37" fmla="*/ T36 w 905"/>
                <a:gd name="T38" fmla="+- 0 5971 5965"/>
                <a:gd name="T39" fmla="*/ 5971 h 905"/>
                <a:gd name="T40" fmla="+- 0 9463 9011"/>
                <a:gd name="T41" fmla="*/ T40 w 905"/>
                <a:gd name="T42" fmla="+- 0 5965 5965"/>
                <a:gd name="T43" fmla="*/ 5965 h 905"/>
                <a:gd name="T44" fmla="+- 0 9536 9011"/>
                <a:gd name="T45" fmla="*/ T44 w 905"/>
                <a:gd name="T46" fmla="+- 0 5971 5965"/>
                <a:gd name="T47" fmla="*/ 5971 h 905"/>
                <a:gd name="T48" fmla="+- 0 9606 9011"/>
                <a:gd name="T49" fmla="*/ T48 w 905"/>
                <a:gd name="T50" fmla="+- 0 5988 5965"/>
                <a:gd name="T51" fmla="*/ 5988 h 905"/>
                <a:gd name="T52" fmla="+- 0 9670 9011"/>
                <a:gd name="T53" fmla="*/ T52 w 905"/>
                <a:gd name="T54" fmla="+- 0 6015 5965"/>
                <a:gd name="T55" fmla="*/ 6015 h 905"/>
                <a:gd name="T56" fmla="+- 0 9730 9011"/>
                <a:gd name="T57" fmla="*/ T56 w 905"/>
                <a:gd name="T58" fmla="+- 0 6052 5965"/>
                <a:gd name="T59" fmla="*/ 6052 h 905"/>
                <a:gd name="T60" fmla="+- 0 9782 9011"/>
                <a:gd name="T61" fmla="*/ T60 w 905"/>
                <a:gd name="T62" fmla="+- 0 6097 5965"/>
                <a:gd name="T63" fmla="*/ 6097 h 905"/>
                <a:gd name="T64" fmla="+- 0 9827 9011"/>
                <a:gd name="T65" fmla="*/ T64 w 905"/>
                <a:gd name="T66" fmla="+- 0 6150 5965"/>
                <a:gd name="T67" fmla="*/ 6150 h 905"/>
                <a:gd name="T68" fmla="+- 0 9864 9011"/>
                <a:gd name="T69" fmla="*/ T68 w 905"/>
                <a:gd name="T70" fmla="+- 0 6209 5965"/>
                <a:gd name="T71" fmla="*/ 6209 h 905"/>
                <a:gd name="T72" fmla="+- 0 9892 9011"/>
                <a:gd name="T73" fmla="*/ T72 w 905"/>
                <a:gd name="T74" fmla="+- 0 6274 5965"/>
                <a:gd name="T75" fmla="*/ 6274 h 905"/>
                <a:gd name="T76" fmla="+- 0 9909 9011"/>
                <a:gd name="T77" fmla="*/ T76 w 905"/>
                <a:gd name="T78" fmla="+- 0 6343 5965"/>
                <a:gd name="T79" fmla="*/ 6343 h 905"/>
                <a:gd name="T80" fmla="+- 0 9915 9011"/>
                <a:gd name="T81" fmla="*/ T80 w 905"/>
                <a:gd name="T82" fmla="+- 0 6417 5965"/>
                <a:gd name="T83" fmla="*/ 6417 h 905"/>
                <a:gd name="T84" fmla="+- 0 9909 9011"/>
                <a:gd name="T85" fmla="*/ T84 w 905"/>
                <a:gd name="T86" fmla="+- 0 6490 5965"/>
                <a:gd name="T87" fmla="*/ 6490 h 905"/>
                <a:gd name="T88" fmla="+- 0 9892 9011"/>
                <a:gd name="T89" fmla="*/ T88 w 905"/>
                <a:gd name="T90" fmla="+- 0 6560 5965"/>
                <a:gd name="T91" fmla="*/ 6560 h 905"/>
                <a:gd name="T92" fmla="+- 0 9864 9011"/>
                <a:gd name="T93" fmla="*/ T92 w 905"/>
                <a:gd name="T94" fmla="+- 0 6624 5965"/>
                <a:gd name="T95" fmla="*/ 6624 h 905"/>
                <a:gd name="T96" fmla="+- 0 9827 9011"/>
                <a:gd name="T97" fmla="*/ T96 w 905"/>
                <a:gd name="T98" fmla="+- 0 6684 5965"/>
                <a:gd name="T99" fmla="*/ 6684 h 905"/>
                <a:gd name="T100" fmla="+- 0 9782 9011"/>
                <a:gd name="T101" fmla="*/ T100 w 905"/>
                <a:gd name="T102" fmla="+- 0 6736 5965"/>
                <a:gd name="T103" fmla="*/ 6736 h 905"/>
                <a:gd name="T104" fmla="+- 0 9730 9011"/>
                <a:gd name="T105" fmla="*/ T104 w 905"/>
                <a:gd name="T106" fmla="+- 0 6782 5965"/>
                <a:gd name="T107" fmla="*/ 6782 h 905"/>
                <a:gd name="T108" fmla="+- 0 9670 9011"/>
                <a:gd name="T109" fmla="*/ T108 w 905"/>
                <a:gd name="T110" fmla="+- 0 6818 5965"/>
                <a:gd name="T111" fmla="*/ 6818 h 905"/>
                <a:gd name="T112" fmla="+- 0 9606 9011"/>
                <a:gd name="T113" fmla="*/ T112 w 905"/>
                <a:gd name="T114" fmla="+- 0 6846 5965"/>
                <a:gd name="T115" fmla="*/ 6846 h 905"/>
                <a:gd name="T116" fmla="+- 0 9536 9011"/>
                <a:gd name="T117" fmla="*/ T116 w 905"/>
                <a:gd name="T118" fmla="+- 0 6863 5965"/>
                <a:gd name="T119" fmla="*/ 6863 h 905"/>
                <a:gd name="T120" fmla="+- 0 9463 9011"/>
                <a:gd name="T121" fmla="*/ T120 w 905"/>
                <a:gd name="T122" fmla="+- 0 6869 5965"/>
                <a:gd name="T123" fmla="*/ 6869 h 905"/>
                <a:gd name="T124" fmla="+- 0 9389 9011"/>
                <a:gd name="T125" fmla="*/ T124 w 905"/>
                <a:gd name="T126" fmla="+- 0 6863 5965"/>
                <a:gd name="T127" fmla="*/ 6863 h 905"/>
                <a:gd name="T128" fmla="+- 0 9320 9011"/>
                <a:gd name="T129" fmla="*/ T128 w 905"/>
                <a:gd name="T130" fmla="+- 0 6846 5965"/>
                <a:gd name="T131" fmla="*/ 6846 h 905"/>
                <a:gd name="T132" fmla="+- 0 9255 9011"/>
                <a:gd name="T133" fmla="*/ T132 w 905"/>
                <a:gd name="T134" fmla="+- 0 6818 5965"/>
                <a:gd name="T135" fmla="*/ 6818 h 905"/>
                <a:gd name="T136" fmla="+- 0 9196 9011"/>
                <a:gd name="T137" fmla="*/ T136 w 905"/>
                <a:gd name="T138" fmla="+- 0 6782 5965"/>
                <a:gd name="T139" fmla="*/ 6782 h 905"/>
                <a:gd name="T140" fmla="+- 0 9143 9011"/>
                <a:gd name="T141" fmla="*/ T140 w 905"/>
                <a:gd name="T142" fmla="+- 0 6736 5965"/>
                <a:gd name="T143" fmla="*/ 6736 h 905"/>
                <a:gd name="T144" fmla="+- 0 9098 9011"/>
                <a:gd name="T145" fmla="*/ T144 w 905"/>
                <a:gd name="T146" fmla="+- 0 6684 5965"/>
                <a:gd name="T147" fmla="*/ 6684 h 905"/>
                <a:gd name="T148" fmla="+- 0 9061 9011"/>
                <a:gd name="T149" fmla="*/ T148 w 905"/>
                <a:gd name="T150" fmla="+- 0 6624 5965"/>
                <a:gd name="T151" fmla="*/ 6624 h 905"/>
                <a:gd name="T152" fmla="+- 0 9034 9011"/>
                <a:gd name="T153" fmla="*/ T152 w 905"/>
                <a:gd name="T154" fmla="+- 0 6560 5965"/>
                <a:gd name="T155" fmla="*/ 6560 h 905"/>
                <a:gd name="T156" fmla="+- 0 9016 9011"/>
                <a:gd name="T157" fmla="*/ T156 w 905"/>
                <a:gd name="T158" fmla="+- 0 6490 5965"/>
                <a:gd name="T159" fmla="*/ 6490 h 905"/>
                <a:gd name="T160" fmla="+- 0 9011 9011"/>
                <a:gd name="T161" fmla="*/ T160 w 905"/>
                <a:gd name="T162" fmla="+- 0 6417 5965"/>
                <a:gd name="T163" fmla="*/ 6417 h 90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</a:cxnLst>
              <a:rect l="0" t="0" r="r" b="b"/>
              <a:pathLst>
                <a:path w="905" h="905">
                  <a:moveTo>
                    <a:pt x="0" y="452"/>
                  </a:moveTo>
                  <a:lnTo>
                    <a:pt x="5" y="378"/>
                  </a:lnTo>
                  <a:lnTo>
                    <a:pt x="23" y="309"/>
                  </a:lnTo>
                  <a:lnTo>
                    <a:pt x="50" y="244"/>
                  </a:lnTo>
                  <a:lnTo>
                    <a:pt x="87" y="185"/>
                  </a:lnTo>
                  <a:lnTo>
                    <a:pt x="132" y="132"/>
                  </a:lnTo>
                  <a:lnTo>
                    <a:pt x="185" y="87"/>
                  </a:lnTo>
                  <a:lnTo>
                    <a:pt x="244" y="50"/>
                  </a:lnTo>
                  <a:lnTo>
                    <a:pt x="309" y="23"/>
                  </a:lnTo>
                  <a:lnTo>
                    <a:pt x="378" y="6"/>
                  </a:lnTo>
                  <a:lnTo>
                    <a:pt x="452" y="0"/>
                  </a:lnTo>
                  <a:lnTo>
                    <a:pt x="525" y="6"/>
                  </a:lnTo>
                  <a:lnTo>
                    <a:pt x="595" y="23"/>
                  </a:lnTo>
                  <a:lnTo>
                    <a:pt x="659" y="50"/>
                  </a:lnTo>
                  <a:lnTo>
                    <a:pt x="719" y="87"/>
                  </a:lnTo>
                  <a:lnTo>
                    <a:pt x="771" y="132"/>
                  </a:lnTo>
                  <a:lnTo>
                    <a:pt x="816" y="185"/>
                  </a:lnTo>
                  <a:lnTo>
                    <a:pt x="853" y="244"/>
                  </a:lnTo>
                  <a:lnTo>
                    <a:pt x="881" y="309"/>
                  </a:lnTo>
                  <a:lnTo>
                    <a:pt x="898" y="378"/>
                  </a:lnTo>
                  <a:lnTo>
                    <a:pt x="904" y="452"/>
                  </a:lnTo>
                  <a:lnTo>
                    <a:pt x="898" y="525"/>
                  </a:lnTo>
                  <a:lnTo>
                    <a:pt x="881" y="595"/>
                  </a:lnTo>
                  <a:lnTo>
                    <a:pt x="853" y="659"/>
                  </a:lnTo>
                  <a:lnTo>
                    <a:pt x="816" y="719"/>
                  </a:lnTo>
                  <a:lnTo>
                    <a:pt x="771" y="771"/>
                  </a:lnTo>
                  <a:lnTo>
                    <a:pt x="719" y="817"/>
                  </a:lnTo>
                  <a:lnTo>
                    <a:pt x="659" y="853"/>
                  </a:lnTo>
                  <a:lnTo>
                    <a:pt x="595" y="881"/>
                  </a:lnTo>
                  <a:lnTo>
                    <a:pt x="525" y="898"/>
                  </a:lnTo>
                  <a:lnTo>
                    <a:pt x="452" y="904"/>
                  </a:lnTo>
                  <a:lnTo>
                    <a:pt x="378" y="898"/>
                  </a:lnTo>
                  <a:lnTo>
                    <a:pt x="309" y="881"/>
                  </a:lnTo>
                  <a:lnTo>
                    <a:pt x="244" y="853"/>
                  </a:lnTo>
                  <a:lnTo>
                    <a:pt x="185" y="817"/>
                  </a:lnTo>
                  <a:lnTo>
                    <a:pt x="132" y="771"/>
                  </a:lnTo>
                  <a:lnTo>
                    <a:pt x="87" y="719"/>
                  </a:lnTo>
                  <a:lnTo>
                    <a:pt x="50" y="659"/>
                  </a:lnTo>
                  <a:lnTo>
                    <a:pt x="23" y="595"/>
                  </a:lnTo>
                  <a:lnTo>
                    <a:pt x="5" y="525"/>
                  </a:lnTo>
                  <a:lnTo>
                    <a:pt x="0" y="452"/>
                  </a:lnTo>
                  <a:close/>
                </a:path>
              </a:pathLst>
            </a:custGeom>
            <a:noFill/>
            <a:ln w="6350">
              <a:solidFill>
                <a:srgbClr val="F2913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80">
              <a:extLst>
                <a:ext uri="{FF2B5EF4-FFF2-40B4-BE49-F238E27FC236}">
                  <a16:creationId xmlns:a16="http://schemas.microsoft.com/office/drawing/2014/main" id="{1F071E5F-9DD5-47A8-8839-FC2EA775A7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13" y="3948"/>
              <a:ext cx="2411" cy="250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79">
              <a:extLst>
                <a:ext uri="{FF2B5EF4-FFF2-40B4-BE49-F238E27FC236}">
                  <a16:creationId xmlns:a16="http://schemas.microsoft.com/office/drawing/2014/main" id="{7807DAD4-5997-4ABA-9F53-4A1598FDF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5" y="6353"/>
              <a:ext cx="127" cy="129"/>
            </a:xfrm>
            <a:custGeom>
              <a:avLst/>
              <a:gdLst>
                <a:gd name="T0" fmla="+- 0 8912 8825"/>
                <a:gd name="T1" fmla="*/ T0 w 127"/>
                <a:gd name="T2" fmla="+- 0 6354 6354"/>
                <a:gd name="T3" fmla="*/ 6354 h 129"/>
                <a:gd name="T4" fmla="+- 0 8825 8825"/>
                <a:gd name="T5" fmla="*/ T4 w 127"/>
                <a:gd name="T6" fmla="+- 0 6437 6354"/>
                <a:gd name="T7" fmla="*/ 6437 h 129"/>
                <a:gd name="T8" fmla="+- 0 8952 8825"/>
                <a:gd name="T9" fmla="*/ T8 w 127"/>
                <a:gd name="T10" fmla="+- 0 6482 6354"/>
                <a:gd name="T11" fmla="*/ 6482 h 129"/>
                <a:gd name="T12" fmla="+- 0 8912 8825"/>
                <a:gd name="T13" fmla="*/ T12 w 127"/>
                <a:gd name="T14" fmla="+- 0 6354 6354"/>
                <a:gd name="T15" fmla="*/ 6354 h 12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7" h="129">
                  <a:moveTo>
                    <a:pt x="87" y="0"/>
                  </a:moveTo>
                  <a:lnTo>
                    <a:pt x="0" y="83"/>
                  </a:lnTo>
                  <a:lnTo>
                    <a:pt x="127" y="128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78">
              <a:extLst>
                <a:ext uri="{FF2B5EF4-FFF2-40B4-BE49-F238E27FC236}">
                  <a16:creationId xmlns:a16="http://schemas.microsoft.com/office/drawing/2014/main" id="{3076F6D3-A9EF-4D52-91F0-E7C5262CA7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78" y="6528"/>
              <a:ext cx="24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36" name="Freeform 77">
              <a:extLst>
                <a:ext uri="{FF2B5EF4-FFF2-40B4-BE49-F238E27FC236}">
                  <a16:creationId xmlns:a16="http://schemas.microsoft.com/office/drawing/2014/main" id="{BD0DA8FB-B0A3-4790-86D5-EA29ED672D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1" y="6468"/>
              <a:ext cx="120" cy="120"/>
            </a:xfrm>
            <a:custGeom>
              <a:avLst/>
              <a:gdLst>
                <a:gd name="T0" fmla="+- 0 8842 8842"/>
                <a:gd name="T1" fmla="*/ T0 w 120"/>
                <a:gd name="T2" fmla="+- 0 6468 6468"/>
                <a:gd name="T3" fmla="*/ 6468 h 120"/>
                <a:gd name="T4" fmla="+- 0 8842 8842"/>
                <a:gd name="T5" fmla="*/ T4 w 120"/>
                <a:gd name="T6" fmla="+- 0 6588 6468"/>
                <a:gd name="T7" fmla="*/ 6588 h 120"/>
                <a:gd name="T8" fmla="+- 0 8962 8842"/>
                <a:gd name="T9" fmla="*/ T8 w 120"/>
                <a:gd name="T10" fmla="+- 0 6528 6468"/>
                <a:gd name="T11" fmla="*/ 6528 h 120"/>
                <a:gd name="T12" fmla="+- 0 8842 8842"/>
                <a:gd name="T13" fmla="*/ T12 w 120"/>
                <a:gd name="T14" fmla="+- 0 6468 6468"/>
                <a:gd name="T15" fmla="*/ 6468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37" name="Line 76">
              <a:extLst>
                <a:ext uri="{FF2B5EF4-FFF2-40B4-BE49-F238E27FC236}">
                  <a16:creationId xmlns:a16="http://schemas.microsoft.com/office/drawing/2014/main" id="{D740A2ED-19A5-4CA3-B01C-A2617D0A32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78" y="3948"/>
              <a:ext cx="24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38" name="Freeform 75">
              <a:extLst>
                <a:ext uri="{FF2B5EF4-FFF2-40B4-BE49-F238E27FC236}">
                  <a16:creationId xmlns:a16="http://schemas.microsoft.com/office/drawing/2014/main" id="{4BFFE0FA-56D8-4E3B-A456-28E60F7A8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1" y="3888"/>
              <a:ext cx="120" cy="120"/>
            </a:xfrm>
            <a:custGeom>
              <a:avLst/>
              <a:gdLst>
                <a:gd name="T0" fmla="+- 0 8842 8842"/>
                <a:gd name="T1" fmla="*/ T0 w 120"/>
                <a:gd name="T2" fmla="+- 0 3888 3888"/>
                <a:gd name="T3" fmla="*/ 3888 h 120"/>
                <a:gd name="T4" fmla="+- 0 8842 8842"/>
                <a:gd name="T5" fmla="*/ T4 w 120"/>
                <a:gd name="T6" fmla="+- 0 4008 3888"/>
                <a:gd name="T7" fmla="*/ 4008 h 120"/>
                <a:gd name="T8" fmla="+- 0 8962 8842"/>
                <a:gd name="T9" fmla="*/ T8 w 120"/>
                <a:gd name="T10" fmla="+- 0 3948 3888"/>
                <a:gd name="T11" fmla="*/ 3948 h 120"/>
                <a:gd name="T12" fmla="+- 0 8842 8842"/>
                <a:gd name="T13" fmla="*/ T12 w 120"/>
                <a:gd name="T14" fmla="+- 0 3888 3888"/>
                <a:gd name="T15" fmla="*/ 3888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39" name="Line 74">
              <a:extLst>
                <a:ext uri="{FF2B5EF4-FFF2-40B4-BE49-F238E27FC236}">
                  <a16:creationId xmlns:a16="http://schemas.microsoft.com/office/drawing/2014/main" id="{F3381859-8013-437F-A68E-B300A602F1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23" y="6489"/>
              <a:ext cx="245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0" name="Freeform 73">
              <a:extLst>
                <a:ext uri="{FF2B5EF4-FFF2-40B4-BE49-F238E27FC236}">
                  <a16:creationId xmlns:a16="http://schemas.microsoft.com/office/drawing/2014/main" id="{E61997AA-D8D6-41DA-8372-5ED793CA9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76" y="3992"/>
              <a:ext cx="128" cy="128"/>
            </a:xfrm>
            <a:custGeom>
              <a:avLst/>
              <a:gdLst>
                <a:gd name="T0" fmla="+- 0 12403 12276"/>
                <a:gd name="T1" fmla="*/ T0 w 128"/>
                <a:gd name="T2" fmla="+- 0 3993 3993"/>
                <a:gd name="T3" fmla="*/ 3993 h 128"/>
                <a:gd name="T4" fmla="+- 0 12276 12276"/>
                <a:gd name="T5" fmla="*/ T4 w 128"/>
                <a:gd name="T6" fmla="+- 0 4036 3993"/>
                <a:gd name="T7" fmla="*/ 4036 h 128"/>
                <a:gd name="T8" fmla="+- 0 12361 12276"/>
                <a:gd name="T9" fmla="*/ T8 w 128"/>
                <a:gd name="T10" fmla="+- 0 4120 3993"/>
                <a:gd name="T11" fmla="*/ 4120 h 128"/>
                <a:gd name="T12" fmla="+- 0 12403 12276"/>
                <a:gd name="T13" fmla="*/ T12 w 128"/>
                <a:gd name="T14" fmla="+- 0 3993 3993"/>
                <a:gd name="T15" fmla="*/ 3993 h 12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8" h="128">
                  <a:moveTo>
                    <a:pt x="127" y="0"/>
                  </a:moveTo>
                  <a:lnTo>
                    <a:pt x="0" y="43"/>
                  </a:lnTo>
                  <a:lnTo>
                    <a:pt x="85" y="127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1" name="Line 72">
              <a:extLst>
                <a:ext uri="{FF2B5EF4-FFF2-40B4-BE49-F238E27FC236}">
                  <a16:creationId xmlns:a16="http://schemas.microsoft.com/office/drawing/2014/main" id="{DC604037-9E31-4A47-BC3D-A09246DB1D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78" y="3917"/>
              <a:ext cx="2411" cy="250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2" name="Freeform 71">
              <a:extLst>
                <a:ext uri="{FF2B5EF4-FFF2-40B4-BE49-F238E27FC236}">
                  <a16:creationId xmlns:a16="http://schemas.microsoft.com/office/drawing/2014/main" id="{E9FB0C23-1B41-4FF0-B7CB-A84B087F9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89" y="6322"/>
              <a:ext cx="127" cy="129"/>
            </a:xfrm>
            <a:custGeom>
              <a:avLst/>
              <a:gdLst>
                <a:gd name="T0" fmla="+- 0 12376 12290"/>
                <a:gd name="T1" fmla="*/ T0 w 127"/>
                <a:gd name="T2" fmla="+- 0 6322 6322"/>
                <a:gd name="T3" fmla="*/ 6322 h 129"/>
                <a:gd name="T4" fmla="+- 0 12290 12290"/>
                <a:gd name="T5" fmla="*/ T4 w 127"/>
                <a:gd name="T6" fmla="+- 0 6406 6322"/>
                <a:gd name="T7" fmla="*/ 6406 h 129"/>
                <a:gd name="T8" fmla="+- 0 12416 12290"/>
                <a:gd name="T9" fmla="*/ T8 w 127"/>
                <a:gd name="T10" fmla="+- 0 6451 6322"/>
                <a:gd name="T11" fmla="*/ 6451 h 129"/>
                <a:gd name="T12" fmla="+- 0 12376 12290"/>
                <a:gd name="T13" fmla="*/ T12 w 127"/>
                <a:gd name="T14" fmla="+- 0 6322 6322"/>
                <a:gd name="T15" fmla="*/ 6322 h 12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7" h="129">
                  <a:moveTo>
                    <a:pt x="86" y="0"/>
                  </a:moveTo>
                  <a:lnTo>
                    <a:pt x="0" y="84"/>
                  </a:lnTo>
                  <a:lnTo>
                    <a:pt x="126" y="129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3" name="Line 70">
              <a:extLst>
                <a:ext uri="{FF2B5EF4-FFF2-40B4-BE49-F238E27FC236}">
                  <a16:creationId xmlns:a16="http://schemas.microsoft.com/office/drawing/2014/main" id="{F9B1DF76-9329-4C02-ADE1-8E93C86F95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2" y="6497"/>
              <a:ext cx="24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4" name="Freeform 69">
              <a:extLst>
                <a:ext uri="{FF2B5EF4-FFF2-40B4-BE49-F238E27FC236}">
                  <a16:creationId xmlns:a16="http://schemas.microsoft.com/office/drawing/2014/main" id="{77D563A8-E6AD-4F9D-A81D-AF5405F62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06" y="6436"/>
              <a:ext cx="120" cy="120"/>
            </a:xfrm>
            <a:custGeom>
              <a:avLst/>
              <a:gdLst>
                <a:gd name="T0" fmla="+- 0 12306 12306"/>
                <a:gd name="T1" fmla="*/ T0 w 120"/>
                <a:gd name="T2" fmla="+- 0 6437 6437"/>
                <a:gd name="T3" fmla="*/ 6437 h 120"/>
                <a:gd name="T4" fmla="+- 0 12306 12306"/>
                <a:gd name="T5" fmla="*/ T4 w 120"/>
                <a:gd name="T6" fmla="+- 0 6557 6437"/>
                <a:gd name="T7" fmla="*/ 6557 h 120"/>
                <a:gd name="T8" fmla="+- 0 12426 12306"/>
                <a:gd name="T9" fmla="*/ T8 w 120"/>
                <a:gd name="T10" fmla="+- 0 6497 6437"/>
                <a:gd name="T11" fmla="*/ 6497 h 120"/>
                <a:gd name="T12" fmla="+- 0 12306 12306"/>
                <a:gd name="T13" fmla="*/ T12 w 120"/>
                <a:gd name="T14" fmla="+- 0 6437 6437"/>
                <a:gd name="T15" fmla="*/ 6437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5" name="Line 68">
              <a:extLst>
                <a:ext uri="{FF2B5EF4-FFF2-40B4-BE49-F238E27FC236}">
                  <a16:creationId xmlns:a16="http://schemas.microsoft.com/office/drawing/2014/main" id="{99831CBF-E48F-4AC9-86C3-0904F1CF68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2" y="3917"/>
              <a:ext cx="244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6" name="Freeform 67">
              <a:extLst>
                <a:ext uri="{FF2B5EF4-FFF2-40B4-BE49-F238E27FC236}">
                  <a16:creationId xmlns:a16="http://schemas.microsoft.com/office/drawing/2014/main" id="{8B1EB510-1CE1-4EB3-AB40-D79553DA3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06" y="3856"/>
              <a:ext cx="120" cy="120"/>
            </a:xfrm>
            <a:custGeom>
              <a:avLst/>
              <a:gdLst>
                <a:gd name="T0" fmla="+- 0 12306 12306"/>
                <a:gd name="T1" fmla="*/ T0 w 120"/>
                <a:gd name="T2" fmla="+- 0 3857 3857"/>
                <a:gd name="T3" fmla="*/ 3857 h 120"/>
                <a:gd name="T4" fmla="+- 0 12306 12306"/>
                <a:gd name="T5" fmla="*/ T4 w 120"/>
                <a:gd name="T6" fmla="+- 0 3977 3857"/>
                <a:gd name="T7" fmla="*/ 3977 h 120"/>
                <a:gd name="T8" fmla="+- 0 12426 12306"/>
                <a:gd name="T9" fmla="*/ T8 w 120"/>
                <a:gd name="T10" fmla="+- 0 3917 3857"/>
                <a:gd name="T11" fmla="*/ 3917 h 120"/>
                <a:gd name="T12" fmla="+- 0 12306 12306"/>
                <a:gd name="T13" fmla="*/ T12 w 120"/>
                <a:gd name="T14" fmla="+- 0 3857 3857"/>
                <a:gd name="T15" fmla="*/ 3857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7" name="Freeform 66">
              <a:extLst>
                <a:ext uri="{FF2B5EF4-FFF2-40B4-BE49-F238E27FC236}">
                  <a16:creationId xmlns:a16="http://schemas.microsoft.com/office/drawing/2014/main" id="{D4E88A63-EA6A-464B-92C9-2ABE520A5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" y="6172"/>
              <a:ext cx="740" cy="558"/>
            </a:xfrm>
            <a:custGeom>
              <a:avLst/>
              <a:gdLst>
                <a:gd name="T0" fmla="+- 0 6337 5597"/>
                <a:gd name="T1" fmla="*/ T0 w 740"/>
                <a:gd name="T2" fmla="+- 0 6180 6172"/>
                <a:gd name="T3" fmla="*/ 6180 h 558"/>
                <a:gd name="T4" fmla="+- 0 6262 5597"/>
                <a:gd name="T5" fmla="*/ T4 w 740"/>
                <a:gd name="T6" fmla="+- 0 6174 6172"/>
                <a:gd name="T7" fmla="*/ 6174 h 558"/>
                <a:gd name="T8" fmla="+- 0 6188 5597"/>
                <a:gd name="T9" fmla="*/ T8 w 740"/>
                <a:gd name="T10" fmla="+- 0 6172 6172"/>
                <a:gd name="T11" fmla="*/ 6172 h 558"/>
                <a:gd name="T12" fmla="+- 0 6118 5597"/>
                <a:gd name="T13" fmla="*/ T12 w 740"/>
                <a:gd name="T14" fmla="+- 0 6179 6172"/>
                <a:gd name="T15" fmla="*/ 6179 h 558"/>
                <a:gd name="T16" fmla="+- 0 6054 5597"/>
                <a:gd name="T17" fmla="*/ T16 w 740"/>
                <a:gd name="T18" fmla="+- 0 6201 6172"/>
                <a:gd name="T19" fmla="*/ 6201 h 558"/>
                <a:gd name="T20" fmla="+- 0 5997 5597"/>
                <a:gd name="T21" fmla="*/ T20 w 740"/>
                <a:gd name="T22" fmla="+- 0 6240 6172"/>
                <a:gd name="T23" fmla="*/ 6240 h 558"/>
                <a:gd name="T24" fmla="+- 0 5959 5597"/>
                <a:gd name="T25" fmla="*/ T24 w 740"/>
                <a:gd name="T26" fmla="+- 0 6296 6172"/>
                <a:gd name="T27" fmla="*/ 6296 h 558"/>
                <a:gd name="T28" fmla="+- 0 5927 5597"/>
                <a:gd name="T29" fmla="*/ T28 w 740"/>
                <a:gd name="T30" fmla="+- 0 6374 6172"/>
                <a:gd name="T31" fmla="*/ 6374 h 558"/>
                <a:gd name="T32" fmla="+- 0 5900 5597"/>
                <a:gd name="T33" fmla="*/ T32 w 740"/>
                <a:gd name="T34" fmla="+- 0 6462 6172"/>
                <a:gd name="T35" fmla="*/ 6462 h 558"/>
                <a:gd name="T36" fmla="+- 0 5874 5597"/>
                <a:gd name="T37" fmla="*/ T36 w 740"/>
                <a:gd name="T38" fmla="+- 0 6550 6172"/>
                <a:gd name="T39" fmla="*/ 6550 h 558"/>
                <a:gd name="T40" fmla="+- 0 5848 5597"/>
                <a:gd name="T41" fmla="*/ T40 w 740"/>
                <a:gd name="T42" fmla="+- 0 6626 6172"/>
                <a:gd name="T43" fmla="*/ 6626 h 558"/>
                <a:gd name="T44" fmla="+- 0 5817 5597"/>
                <a:gd name="T45" fmla="*/ T44 w 740"/>
                <a:gd name="T46" fmla="+- 0 6680 6172"/>
                <a:gd name="T47" fmla="*/ 6680 h 558"/>
                <a:gd name="T48" fmla="+- 0 5766 5597"/>
                <a:gd name="T49" fmla="*/ T48 w 740"/>
                <a:gd name="T50" fmla="+- 0 6719 6172"/>
                <a:gd name="T51" fmla="*/ 6719 h 558"/>
                <a:gd name="T52" fmla="+- 0 5711 5597"/>
                <a:gd name="T53" fmla="*/ T52 w 740"/>
                <a:gd name="T54" fmla="+- 0 6729 6172"/>
                <a:gd name="T55" fmla="*/ 6729 h 558"/>
                <a:gd name="T56" fmla="+- 0 5655 5597"/>
                <a:gd name="T57" fmla="*/ T56 w 740"/>
                <a:gd name="T58" fmla="+- 0 6720 6172"/>
                <a:gd name="T59" fmla="*/ 6720 h 558"/>
                <a:gd name="T60" fmla="+- 0 5597 5597"/>
                <a:gd name="T61" fmla="*/ T60 w 740"/>
                <a:gd name="T62" fmla="+- 0 6700 6172"/>
                <a:gd name="T63" fmla="*/ 6700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5" y="2"/>
                  </a:lnTo>
                  <a:lnTo>
                    <a:pt x="591" y="0"/>
                  </a:lnTo>
                  <a:lnTo>
                    <a:pt x="521" y="7"/>
                  </a:lnTo>
                  <a:lnTo>
                    <a:pt x="457" y="29"/>
                  </a:lnTo>
                  <a:lnTo>
                    <a:pt x="400" y="68"/>
                  </a:lnTo>
                  <a:lnTo>
                    <a:pt x="362" y="124"/>
                  </a:lnTo>
                  <a:lnTo>
                    <a:pt x="330" y="202"/>
                  </a:lnTo>
                  <a:lnTo>
                    <a:pt x="303" y="290"/>
                  </a:lnTo>
                  <a:lnTo>
                    <a:pt x="277" y="378"/>
                  </a:lnTo>
                  <a:lnTo>
                    <a:pt x="251" y="454"/>
                  </a:lnTo>
                  <a:lnTo>
                    <a:pt x="220" y="508"/>
                  </a:lnTo>
                  <a:lnTo>
                    <a:pt x="169" y="547"/>
                  </a:lnTo>
                  <a:lnTo>
                    <a:pt x="114" y="557"/>
                  </a:lnTo>
                  <a:lnTo>
                    <a:pt x="58" y="548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8" name="Freeform 65">
              <a:extLst>
                <a:ext uri="{FF2B5EF4-FFF2-40B4-BE49-F238E27FC236}">
                  <a16:creationId xmlns:a16="http://schemas.microsoft.com/office/drawing/2014/main" id="{4681847C-4A68-49FC-B6B4-BE7B669E7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8" y="3668"/>
              <a:ext cx="740" cy="558"/>
            </a:xfrm>
            <a:custGeom>
              <a:avLst/>
              <a:gdLst>
                <a:gd name="T0" fmla="+- 0 6308 5568"/>
                <a:gd name="T1" fmla="*/ T0 w 740"/>
                <a:gd name="T2" fmla="+- 0 3677 3669"/>
                <a:gd name="T3" fmla="*/ 3677 h 558"/>
                <a:gd name="T4" fmla="+- 0 6232 5568"/>
                <a:gd name="T5" fmla="*/ T4 w 740"/>
                <a:gd name="T6" fmla="+- 0 3671 3669"/>
                <a:gd name="T7" fmla="*/ 3671 h 558"/>
                <a:gd name="T8" fmla="+- 0 6159 5568"/>
                <a:gd name="T9" fmla="*/ T8 w 740"/>
                <a:gd name="T10" fmla="+- 0 3669 3669"/>
                <a:gd name="T11" fmla="*/ 3669 h 558"/>
                <a:gd name="T12" fmla="+- 0 6089 5568"/>
                <a:gd name="T13" fmla="*/ T12 w 740"/>
                <a:gd name="T14" fmla="+- 0 3676 3669"/>
                <a:gd name="T15" fmla="*/ 3676 h 558"/>
                <a:gd name="T16" fmla="+- 0 6025 5568"/>
                <a:gd name="T17" fmla="*/ T16 w 740"/>
                <a:gd name="T18" fmla="+- 0 3697 3669"/>
                <a:gd name="T19" fmla="*/ 3697 h 558"/>
                <a:gd name="T20" fmla="+- 0 5968 5568"/>
                <a:gd name="T21" fmla="*/ T20 w 740"/>
                <a:gd name="T22" fmla="+- 0 3737 3669"/>
                <a:gd name="T23" fmla="*/ 3737 h 558"/>
                <a:gd name="T24" fmla="+- 0 5929 5568"/>
                <a:gd name="T25" fmla="*/ T24 w 740"/>
                <a:gd name="T26" fmla="+- 0 3793 3669"/>
                <a:gd name="T27" fmla="*/ 3793 h 558"/>
                <a:gd name="T28" fmla="+- 0 5898 5568"/>
                <a:gd name="T29" fmla="*/ T28 w 740"/>
                <a:gd name="T30" fmla="+- 0 3871 3669"/>
                <a:gd name="T31" fmla="*/ 3871 h 558"/>
                <a:gd name="T32" fmla="+- 0 5871 5568"/>
                <a:gd name="T33" fmla="*/ T32 w 740"/>
                <a:gd name="T34" fmla="+- 0 3959 3669"/>
                <a:gd name="T35" fmla="*/ 3959 h 558"/>
                <a:gd name="T36" fmla="+- 0 5845 5568"/>
                <a:gd name="T37" fmla="*/ T36 w 740"/>
                <a:gd name="T38" fmla="+- 0 4047 3669"/>
                <a:gd name="T39" fmla="*/ 4047 h 558"/>
                <a:gd name="T40" fmla="+- 0 5819 5568"/>
                <a:gd name="T41" fmla="*/ T40 w 740"/>
                <a:gd name="T42" fmla="+- 0 4123 3669"/>
                <a:gd name="T43" fmla="*/ 4123 h 558"/>
                <a:gd name="T44" fmla="+- 0 5788 5568"/>
                <a:gd name="T45" fmla="*/ T44 w 740"/>
                <a:gd name="T46" fmla="+- 0 4177 3669"/>
                <a:gd name="T47" fmla="*/ 4177 h 558"/>
                <a:gd name="T48" fmla="+- 0 5736 5568"/>
                <a:gd name="T49" fmla="*/ T48 w 740"/>
                <a:gd name="T50" fmla="+- 0 4216 3669"/>
                <a:gd name="T51" fmla="*/ 4216 h 558"/>
                <a:gd name="T52" fmla="+- 0 5682 5568"/>
                <a:gd name="T53" fmla="*/ T52 w 740"/>
                <a:gd name="T54" fmla="+- 0 4226 3669"/>
                <a:gd name="T55" fmla="*/ 4226 h 558"/>
                <a:gd name="T56" fmla="+- 0 5625 5568"/>
                <a:gd name="T57" fmla="*/ T56 w 740"/>
                <a:gd name="T58" fmla="+- 0 4216 3669"/>
                <a:gd name="T59" fmla="*/ 4216 h 558"/>
                <a:gd name="T60" fmla="+- 0 5568 5568"/>
                <a:gd name="T61" fmla="*/ T60 w 740"/>
                <a:gd name="T62" fmla="+- 0 4197 3669"/>
                <a:gd name="T63" fmla="*/ 4197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4" y="2"/>
                  </a:lnTo>
                  <a:lnTo>
                    <a:pt x="591" y="0"/>
                  </a:lnTo>
                  <a:lnTo>
                    <a:pt x="521" y="7"/>
                  </a:lnTo>
                  <a:lnTo>
                    <a:pt x="457" y="28"/>
                  </a:lnTo>
                  <a:lnTo>
                    <a:pt x="400" y="68"/>
                  </a:lnTo>
                  <a:lnTo>
                    <a:pt x="361" y="124"/>
                  </a:lnTo>
                  <a:lnTo>
                    <a:pt x="330" y="202"/>
                  </a:lnTo>
                  <a:lnTo>
                    <a:pt x="303" y="290"/>
                  </a:lnTo>
                  <a:lnTo>
                    <a:pt x="277" y="378"/>
                  </a:lnTo>
                  <a:lnTo>
                    <a:pt x="251" y="454"/>
                  </a:lnTo>
                  <a:lnTo>
                    <a:pt x="220" y="508"/>
                  </a:lnTo>
                  <a:lnTo>
                    <a:pt x="168" y="547"/>
                  </a:lnTo>
                  <a:lnTo>
                    <a:pt x="114" y="557"/>
                  </a:lnTo>
                  <a:lnTo>
                    <a:pt x="57" y="547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49" name="Freeform 64">
              <a:extLst>
                <a:ext uri="{FF2B5EF4-FFF2-40B4-BE49-F238E27FC236}">
                  <a16:creationId xmlns:a16="http://schemas.microsoft.com/office/drawing/2014/main" id="{1AF516E0-E192-4239-AE71-F563FE501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8" y="3686"/>
              <a:ext cx="740" cy="558"/>
            </a:xfrm>
            <a:custGeom>
              <a:avLst/>
              <a:gdLst>
                <a:gd name="T0" fmla="+- 0 9818 9078"/>
                <a:gd name="T1" fmla="*/ T0 w 740"/>
                <a:gd name="T2" fmla="+- 0 3694 3687"/>
                <a:gd name="T3" fmla="*/ 3694 h 558"/>
                <a:gd name="T4" fmla="+- 0 9743 9078"/>
                <a:gd name="T5" fmla="*/ T4 w 740"/>
                <a:gd name="T6" fmla="+- 0 3688 3687"/>
                <a:gd name="T7" fmla="*/ 3688 h 558"/>
                <a:gd name="T8" fmla="+- 0 9669 9078"/>
                <a:gd name="T9" fmla="*/ T8 w 740"/>
                <a:gd name="T10" fmla="+- 0 3687 3687"/>
                <a:gd name="T11" fmla="*/ 3687 h 558"/>
                <a:gd name="T12" fmla="+- 0 9599 9078"/>
                <a:gd name="T13" fmla="*/ T12 w 740"/>
                <a:gd name="T14" fmla="+- 0 3694 3687"/>
                <a:gd name="T15" fmla="*/ 3694 h 558"/>
                <a:gd name="T16" fmla="+- 0 9535 9078"/>
                <a:gd name="T17" fmla="*/ T16 w 740"/>
                <a:gd name="T18" fmla="+- 0 3715 3687"/>
                <a:gd name="T19" fmla="*/ 3715 h 558"/>
                <a:gd name="T20" fmla="+- 0 9478 9078"/>
                <a:gd name="T21" fmla="*/ T20 w 740"/>
                <a:gd name="T22" fmla="+- 0 3754 3687"/>
                <a:gd name="T23" fmla="*/ 3754 h 558"/>
                <a:gd name="T24" fmla="+- 0 9439 9078"/>
                <a:gd name="T25" fmla="*/ T24 w 740"/>
                <a:gd name="T26" fmla="+- 0 3811 3687"/>
                <a:gd name="T27" fmla="*/ 3811 h 558"/>
                <a:gd name="T28" fmla="+- 0 9408 9078"/>
                <a:gd name="T29" fmla="*/ T28 w 740"/>
                <a:gd name="T30" fmla="+- 0 3889 3687"/>
                <a:gd name="T31" fmla="*/ 3889 h 558"/>
                <a:gd name="T32" fmla="+- 0 9381 9078"/>
                <a:gd name="T33" fmla="*/ T32 w 740"/>
                <a:gd name="T34" fmla="+- 0 3977 3687"/>
                <a:gd name="T35" fmla="*/ 3977 h 558"/>
                <a:gd name="T36" fmla="+- 0 9355 9078"/>
                <a:gd name="T37" fmla="*/ T36 w 740"/>
                <a:gd name="T38" fmla="+- 0 4065 3687"/>
                <a:gd name="T39" fmla="*/ 4065 h 558"/>
                <a:gd name="T40" fmla="+- 0 9329 9078"/>
                <a:gd name="T41" fmla="*/ T40 w 740"/>
                <a:gd name="T42" fmla="+- 0 4141 3687"/>
                <a:gd name="T43" fmla="*/ 4141 h 558"/>
                <a:gd name="T44" fmla="+- 0 9298 9078"/>
                <a:gd name="T45" fmla="*/ T44 w 740"/>
                <a:gd name="T46" fmla="+- 0 4194 3687"/>
                <a:gd name="T47" fmla="*/ 4194 h 558"/>
                <a:gd name="T48" fmla="+- 0 9247 9078"/>
                <a:gd name="T49" fmla="*/ T48 w 740"/>
                <a:gd name="T50" fmla="+- 0 4234 3687"/>
                <a:gd name="T51" fmla="*/ 4234 h 558"/>
                <a:gd name="T52" fmla="+- 0 9192 9078"/>
                <a:gd name="T53" fmla="*/ T52 w 740"/>
                <a:gd name="T54" fmla="+- 0 4244 3687"/>
                <a:gd name="T55" fmla="*/ 4244 h 558"/>
                <a:gd name="T56" fmla="+- 0 9136 9078"/>
                <a:gd name="T57" fmla="*/ T56 w 740"/>
                <a:gd name="T58" fmla="+- 0 4234 3687"/>
                <a:gd name="T59" fmla="*/ 4234 h 558"/>
                <a:gd name="T60" fmla="+- 0 9078 9078"/>
                <a:gd name="T61" fmla="*/ T60 w 740"/>
                <a:gd name="T62" fmla="+- 0 4214 3687"/>
                <a:gd name="T63" fmla="*/ 4214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7"/>
                  </a:moveTo>
                  <a:lnTo>
                    <a:pt x="665" y="1"/>
                  </a:lnTo>
                  <a:lnTo>
                    <a:pt x="591" y="0"/>
                  </a:lnTo>
                  <a:lnTo>
                    <a:pt x="521" y="7"/>
                  </a:lnTo>
                  <a:lnTo>
                    <a:pt x="457" y="28"/>
                  </a:lnTo>
                  <a:lnTo>
                    <a:pt x="400" y="67"/>
                  </a:lnTo>
                  <a:lnTo>
                    <a:pt x="361" y="124"/>
                  </a:lnTo>
                  <a:lnTo>
                    <a:pt x="330" y="202"/>
                  </a:lnTo>
                  <a:lnTo>
                    <a:pt x="303" y="290"/>
                  </a:lnTo>
                  <a:lnTo>
                    <a:pt x="277" y="378"/>
                  </a:lnTo>
                  <a:lnTo>
                    <a:pt x="251" y="454"/>
                  </a:lnTo>
                  <a:lnTo>
                    <a:pt x="220" y="507"/>
                  </a:lnTo>
                  <a:lnTo>
                    <a:pt x="169" y="547"/>
                  </a:lnTo>
                  <a:lnTo>
                    <a:pt x="114" y="557"/>
                  </a:lnTo>
                  <a:lnTo>
                    <a:pt x="58" y="547"/>
                  </a:lnTo>
                  <a:lnTo>
                    <a:pt x="0" y="527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0" name="Freeform 63">
              <a:extLst>
                <a:ext uri="{FF2B5EF4-FFF2-40B4-BE49-F238E27FC236}">
                  <a16:creationId xmlns:a16="http://schemas.microsoft.com/office/drawing/2014/main" id="{C21D0379-759A-4AF0-ADB4-C63F46E8D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3" y="6085"/>
              <a:ext cx="740" cy="558"/>
            </a:xfrm>
            <a:custGeom>
              <a:avLst/>
              <a:gdLst>
                <a:gd name="T0" fmla="+- 0 9844 9104"/>
                <a:gd name="T1" fmla="*/ T0 w 740"/>
                <a:gd name="T2" fmla="+- 0 6093 6085"/>
                <a:gd name="T3" fmla="*/ 6093 h 558"/>
                <a:gd name="T4" fmla="+- 0 9768 9104"/>
                <a:gd name="T5" fmla="*/ T4 w 740"/>
                <a:gd name="T6" fmla="+- 0 6087 6085"/>
                <a:gd name="T7" fmla="*/ 6087 h 558"/>
                <a:gd name="T8" fmla="+- 0 9695 9104"/>
                <a:gd name="T9" fmla="*/ T8 w 740"/>
                <a:gd name="T10" fmla="+- 0 6085 6085"/>
                <a:gd name="T11" fmla="*/ 6085 h 558"/>
                <a:gd name="T12" fmla="+- 0 9625 9104"/>
                <a:gd name="T13" fmla="*/ T12 w 740"/>
                <a:gd name="T14" fmla="+- 0 6093 6085"/>
                <a:gd name="T15" fmla="*/ 6093 h 558"/>
                <a:gd name="T16" fmla="+- 0 9560 9104"/>
                <a:gd name="T17" fmla="*/ T16 w 740"/>
                <a:gd name="T18" fmla="+- 0 6114 6085"/>
                <a:gd name="T19" fmla="*/ 6114 h 558"/>
                <a:gd name="T20" fmla="+- 0 9504 9104"/>
                <a:gd name="T21" fmla="*/ T20 w 740"/>
                <a:gd name="T22" fmla="+- 0 6153 6085"/>
                <a:gd name="T23" fmla="*/ 6153 h 558"/>
                <a:gd name="T24" fmla="+- 0 9465 9104"/>
                <a:gd name="T25" fmla="*/ T24 w 740"/>
                <a:gd name="T26" fmla="+- 0 6210 6085"/>
                <a:gd name="T27" fmla="*/ 6210 h 558"/>
                <a:gd name="T28" fmla="+- 0 9434 9104"/>
                <a:gd name="T29" fmla="*/ T28 w 740"/>
                <a:gd name="T30" fmla="+- 0 6287 6085"/>
                <a:gd name="T31" fmla="*/ 6287 h 558"/>
                <a:gd name="T32" fmla="+- 0 9406 9104"/>
                <a:gd name="T33" fmla="*/ T32 w 740"/>
                <a:gd name="T34" fmla="+- 0 6376 6085"/>
                <a:gd name="T35" fmla="*/ 6376 h 558"/>
                <a:gd name="T36" fmla="+- 0 9381 9104"/>
                <a:gd name="T37" fmla="*/ T36 w 740"/>
                <a:gd name="T38" fmla="+- 0 6464 6085"/>
                <a:gd name="T39" fmla="*/ 6464 h 558"/>
                <a:gd name="T40" fmla="+- 0 9354 9104"/>
                <a:gd name="T41" fmla="*/ T40 w 740"/>
                <a:gd name="T42" fmla="+- 0 6540 6085"/>
                <a:gd name="T43" fmla="*/ 6540 h 558"/>
                <a:gd name="T44" fmla="+- 0 9324 9104"/>
                <a:gd name="T45" fmla="*/ T44 w 740"/>
                <a:gd name="T46" fmla="+- 0 6593 6085"/>
                <a:gd name="T47" fmla="*/ 6593 h 558"/>
                <a:gd name="T48" fmla="+- 0 9272 9104"/>
                <a:gd name="T49" fmla="*/ T48 w 740"/>
                <a:gd name="T50" fmla="+- 0 6633 6085"/>
                <a:gd name="T51" fmla="*/ 6633 h 558"/>
                <a:gd name="T52" fmla="+- 0 9218 9104"/>
                <a:gd name="T53" fmla="*/ T52 w 740"/>
                <a:gd name="T54" fmla="+- 0 6643 6085"/>
                <a:gd name="T55" fmla="*/ 6643 h 558"/>
                <a:gd name="T56" fmla="+- 0 9161 9104"/>
                <a:gd name="T57" fmla="*/ T56 w 740"/>
                <a:gd name="T58" fmla="+- 0 6633 6085"/>
                <a:gd name="T59" fmla="*/ 6633 h 558"/>
                <a:gd name="T60" fmla="+- 0 9104 9104"/>
                <a:gd name="T61" fmla="*/ T60 w 740"/>
                <a:gd name="T62" fmla="+- 0 6613 6085"/>
                <a:gd name="T63" fmla="*/ 6613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4" y="2"/>
                  </a:lnTo>
                  <a:lnTo>
                    <a:pt x="591" y="0"/>
                  </a:lnTo>
                  <a:lnTo>
                    <a:pt x="521" y="8"/>
                  </a:lnTo>
                  <a:lnTo>
                    <a:pt x="456" y="29"/>
                  </a:lnTo>
                  <a:lnTo>
                    <a:pt x="400" y="68"/>
                  </a:lnTo>
                  <a:lnTo>
                    <a:pt x="361" y="125"/>
                  </a:lnTo>
                  <a:lnTo>
                    <a:pt x="330" y="202"/>
                  </a:lnTo>
                  <a:lnTo>
                    <a:pt x="302" y="291"/>
                  </a:lnTo>
                  <a:lnTo>
                    <a:pt x="277" y="379"/>
                  </a:lnTo>
                  <a:lnTo>
                    <a:pt x="250" y="455"/>
                  </a:lnTo>
                  <a:lnTo>
                    <a:pt x="220" y="508"/>
                  </a:lnTo>
                  <a:lnTo>
                    <a:pt x="168" y="548"/>
                  </a:lnTo>
                  <a:lnTo>
                    <a:pt x="114" y="558"/>
                  </a:lnTo>
                  <a:lnTo>
                    <a:pt x="57" y="548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1" name="Freeform 62">
              <a:extLst>
                <a:ext uri="{FF2B5EF4-FFF2-40B4-BE49-F238E27FC236}">
                  <a16:creationId xmlns:a16="http://schemas.microsoft.com/office/drawing/2014/main" id="{15E930DA-6DBC-47C2-84ED-6903ADD41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62" y="3589"/>
              <a:ext cx="740" cy="558"/>
            </a:xfrm>
            <a:custGeom>
              <a:avLst/>
              <a:gdLst>
                <a:gd name="T0" fmla="+- 0 13202 12462"/>
                <a:gd name="T1" fmla="*/ T0 w 740"/>
                <a:gd name="T2" fmla="+- 0 3598 3590"/>
                <a:gd name="T3" fmla="*/ 3598 h 558"/>
                <a:gd name="T4" fmla="+- 0 13127 12462"/>
                <a:gd name="T5" fmla="*/ T4 w 740"/>
                <a:gd name="T6" fmla="+- 0 3592 3590"/>
                <a:gd name="T7" fmla="*/ 3592 h 558"/>
                <a:gd name="T8" fmla="+- 0 13053 12462"/>
                <a:gd name="T9" fmla="*/ T8 w 740"/>
                <a:gd name="T10" fmla="+- 0 3590 3590"/>
                <a:gd name="T11" fmla="*/ 3590 h 558"/>
                <a:gd name="T12" fmla="+- 0 12983 12462"/>
                <a:gd name="T13" fmla="*/ T12 w 740"/>
                <a:gd name="T14" fmla="+- 0 3597 3590"/>
                <a:gd name="T15" fmla="*/ 3597 h 558"/>
                <a:gd name="T16" fmla="+- 0 12919 12462"/>
                <a:gd name="T17" fmla="*/ T16 w 740"/>
                <a:gd name="T18" fmla="+- 0 3618 3590"/>
                <a:gd name="T19" fmla="*/ 3618 h 558"/>
                <a:gd name="T20" fmla="+- 0 12862 12462"/>
                <a:gd name="T21" fmla="*/ T20 w 740"/>
                <a:gd name="T22" fmla="+- 0 3658 3590"/>
                <a:gd name="T23" fmla="*/ 3658 h 558"/>
                <a:gd name="T24" fmla="+- 0 12824 12462"/>
                <a:gd name="T25" fmla="*/ T24 w 740"/>
                <a:gd name="T26" fmla="+- 0 3714 3590"/>
                <a:gd name="T27" fmla="*/ 3714 h 558"/>
                <a:gd name="T28" fmla="+- 0 12792 12462"/>
                <a:gd name="T29" fmla="*/ T28 w 740"/>
                <a:gd name="T30" fmla="+- 0 3792 3590"/>
                <a:gd name="T31" fmla="*/ 3792 h 558"/>
                <a:gd name="T32" fmla="+- 0 12765 12462"/>
                <a:gd name="T33" fmla="*/ T32 w 740"/>
                <a:gd name="T34" fmla="+- 0 3880 3590"/>
                <a:gd name="T35" fmla="*/ 3880 h 558"/>
                <a:gd name="T36" fmla="+- 0 12739 12462"/>
                <a:gd name="T37" fmla="*/ T36 w 740"/>
                <a:gd name="T38" fmla="+- 0 3968 3590"/>
                <a:gd name="T39" fmla="*/ 3968 h 558"/>
                <a:gd name="T40" fmla="+- 0 12713 12462"/>
                <a:gd name="T41" fmla="*/ T40 w 740"/>
                <a:gd name="T42" fmla="+- 0 4044 3590"/>
                <a:gd name="T43" fmla="*/ 4044 h 558"/>
                <a:gd name="T44" fmla="+- 0 12682 12462"/>
                <a:gd name="T45" fmla="*/ T44 w 740"/>
                <a:gd name="T46" fmla="+- 0 4098 3590"/>
                <a:gd name="T47" fmla="*/ 4098 h 558"/>
                <a:gd name="T48" fmla="+- 0 12631 12462"/>
                <a:gd name="T49" fmla="*/ T48 w 740"/>
                <a:gd name="T50" fmla="+- 0 4137 3590"/>
                <a:gd name="T51" fmla="*/ 4137 h 558"/>
                <a:gd name="T52" fmla="+- 0 12576 12462"/>
                <a:gd name="T53" fmla="*/ T52 w 740"/>
                <a:gd name="T54" fmla="+- 0 4147 3590"/>
                <a:gd name="T55" fmla="*/ 4147 h 558"/>
                <a:gd name="T56" fmla="+- 0 12520 12462"/>
                <a:gd name="T57" fmla="*/ T56 w 740"/>
                <a:gd name="T58" fmla="+- 0 4137 3590"/>
                <a:gd name="T59" fmla="*/ 4137 h 558"/>
                <a:gd name="T60" fmla="+- 0 12462 12462"/>
                <a:gd name="T61" fmla="*/ T60 w 740"/>
                <a:gd name="T62" fmla="+- 0 4118 3590"/>
                <a:gd name="T63" fmla="*/ 4118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5" y="2"/>
                  </a:lnTo>
                  <a:lnTo>
                    <a:pt x="591" y="0"/>
                  </a:lnTo>
                  <a:lnTo>
                    <a:pt x="521" y="7"/>
                  </a:lnTo>
                  <a:lnTo>
                    <a:pt x="457" y="28"/>
                  </a:lnTo>
                  <a:lnTo>
                    <a:pt x="400" y="68"/>
                  </a:lnTo>
                  <a:lnTo>
                    <a:pt x="362" y="124"/>
                  </a:lnTo>
                  <a:lnTo>
                    <a:pt x="330" y="202"/>
                  </a:lnTo>
                  <a:lnTo>
                    <a:pt x="303" y="290"/>
                  </a:lnTo>
                  <a:lnTo>
                    <a:pt x="277" y="378"/>
                  </a:lnTo>
                  <a:lnTo>
                    <a:pt x="251" y="454"/>
                  </a:lnTo>
                  <a:lnTo>
                    <a:pt x="220" y="508"/>
                  </a:lnTo>
                  <a:lnTo>
                    <a:pt x="169" y="547"/>
                  </a:lnTo>
                  <a:lnTo>
                    <a:pt x="114" y="557"/>
                  </a:lnTo>
                  <a:lnTo>
                    <a:pt x="58" y="547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2" name="Freeform 61">
              <a:extLst>
                <a:ext uri="{FF2B5EF4-FFF2-40B4-BE49-F238E27FC236}">
                  <a16:creationId xmlns:a16="http://schemas.microsoft.com/office/drawing/2014/main" id="{02756FA5-922F-473D-A84A-12A0BDE97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36" y="6138"/>
              <a:ext cx="740" cy="558"/>
            </a:xfrm>
            <a:custGeom>
              <a:avLst/>
              <a:gdLst>
                <a:gd name="T0" fmla="+- 0 13277 12537"/>
                <a:gd name="T1" fmla="*/ T0 w 740"/>
                <a:gd name="T2" fmla="+- 0 6146 6138"/>
                <a:gd name="T3" fmla="*/ 6146 h 558"/>
                <a:gd name="T4" fmla="+- 0 13201 12537"/>
                <a:gd name="T5" fmla="*/ T4 w 740"/>
                <a:gd name="T6" fmla="+- 0 6140 6138"/>
                <a:gd name="T7" fmla="*/ 6140 h 558"/>
                <a:gd name="T8" fmla="+- 0 13127 12537"/>
                <a:gd name="T9" fmla="*/ T8 w 740"/>
                <a:gd name="T10" fmla="+- 0 6138 6138"/>
                <a:gd name="T11" fmla="*/ 6138 h 558"/>
                <a:gd name="T12" fmla="+- 0 13057 12537"/>
                <a:gd name="T13" fmla="*/ T12 w 740"/>
                <a:gd name="T14" fmla="+- 0 6146 6138"/>
                <a:gd name="T15" fmla="*/ 6146 h 558"/>
                <a:gd name="T16" fmla="+- 0 12993 12537"/>
                <a:gd name="T17" fmla="*/ T16 w 740"/>
                <a:gd name="T18" fmla="+- 0 6167 6138"/>
                <a:gd name="T19" fmla="*/ 6167 h 558"/>
                <a:gd name="T20" fmla="+- 0 12937 12537"/>
                <a:gd name="T21" fmla="*/ T20 w 740"/>
                <a:gd name="T22" fmla="+- 0 6206 6138"/>
                <a:gd name="T23" fmla="*/ 6206 h 558"/>
                <a:gd name="T24" fmla="+- 0 12898 12537"/>
                <a:gd name="T25" fmla="*/ T24 w 740"/>
                <a:gd name="T26" fmla="+- 0 6262 6138"/>
                <a:gd name="T27" fmla="*/ 6262 h 558"/>
                <a:gd name="T28" fmla="+- 0 12866 12537"/>
                <a:gd name="T29" fmla="*/ T28 w 740"/>
                <a:gd name="T30" fmla="+- 0 6340 6138"/>
                <a:gd name="T31" fmla="*/ 6340 h 558"/>
                <a:gd name="T32" fmla="+- 0 12839 12537"/>
                <a:gd name="T33" fmla="*/ T32 w 740"/>
                <a:gd name="T34" fmla="+- 0 6429 6138"/>
                <a:gd name="T35" fmla="*/ 6429 h 558"/>
                <a:gd name="T36" fmla="+- 0 12814 12537"/>
                <a:gd name="T37" fmla="*/ T36 w 740"/>
                <a:gd name="T38" fmla="+- 0 6516 6138"/>
                <a:gd name="T39" fmla="*/ 6516 h 558"/>
                <a:gd name="T40" fmla="+- 0 12787 12537"/>
                <a:gd name="T41" fmla="*/ T40 w 740"/>
                <a:gd name="T42" fmla="+- 0 6593 6138"/>
                <a:gd name="T43" fmla="*/ 6593 h 558"/>
                <a:gd name="T44" fmla="+- 0 12757 12537"/>
                <a:gd name="T45" fmla="*/ T44 w 740"/>
                <a:gd name="T46" fmla="+- 0 6646 6138"/>
                <a:gd name="T47" fmla="*/ 6646 h 558"/>
                <a:gd name="T48" fmla="+- 0 12705 12537"/>
                <a:gd name="T49" fmla="*/ T48 w 740"/>
                <a:gd name="T50" fmla="+- 0 6686 6138"/>
                <a:gd name="T51" fmla="*/ 6686 h 558"/>
                <a:gd name="T52" fmla="+- 0 12650 12537"/>
                <a:gd name="T53" fmla="*/ T52 w 740"/>
                <a:gd name="T54" fmla="+- 0 6695 6138"/>
                <a:gd name="T55" fmla="*/ 6695 h 558"/>
                <a:gd name="T56" fmla="+- 0 12594 12537"/>
                <a:gd name="T57" fmla="*/ T56 w 740"/>
                <a:gd name="T58" fmla="+- 0 6686 6138"/>
                <a:gd name="T59" fmla="*/ 6686 h 558"/>
                <a:gd name="T60" fmla="+- 0 12537 12537"/>
                <a:gd name="T61" fmla="*/ T60 w 740"/>
                <a:gd name="T62" fmla="+- 0 6666 6138"/>
                <a:gd name="T63" fmla="*/ 6666 h 5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</a:cxnLst>
              <a:rect l="0" t="0" r="r" b="b"/>
              <a:pathLst>
                <a:path w="740" h="558">
                  <a:moveTo>
                    <a:pt x="740" y="8"/>
                  </a:moveTo>
                  <a:lnTo>
                    <a:pt x="664" y="2"/>
                  </a:lnTo>
                  <a:lnTo>
                    <a:pt x="590" y="0"/>
                  </a:lnTo>
                  <a:lnTo>
                    <a:pt x="520" y="8"/>
                  </a:lnTo>
                  <a:lnTo>
                    <a:pt x="456" y="29"/>
                  </a:lnTo>
                  <a:lnTo>
                    <a:pt x="400" y="68"/>
                  </a:lnTo>
                  <a:lnTo>
                    <a:pt x="361" y="124"/>
                  </a:lnTo>
                  <a:lnTo>
                    <a:pt x="329" y="202"/>
                  </a:lnTo>
                  <a:lnTo>
                    <a:pt x="302" y="291"/>
                  </a:lnTo>
                  <a:lnTo>
                    <a:pt x="277" y="378"/>
                  </a:lnTo>
                  <a:lnTo>
                    <a:pt x="250" y="455"/>
                  </a:lnTo>
                  <a:lnTo>
                    <a:pt x="220" y="508"/>
                  </a:lnTo>
                  <a:lnTo>
                    <a:pt x="168" y="548"/>
                  </a:lnTo>
                  <a:lnTo>
                    <a:pt x="113" y="557"/>
                  </a:lnTo>
                  <a:lnTo>
                    <a:pt x="57" y="548"/>
                  </a:lnTo>
                  <a:lnTo>
                    <a:pt x="0" y="528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5" name="Line 59">
              <a:extLst>
                <a:ext uri="{FF2B5EF4-FFF2-40B4-BE49-F238E27FC236}">
                  <a16:creationId xmlns:a16="http://schemas.microsoft.com/office/drawing/2014/main" id="{877546DA-BF11-4622-8105-A5A80F16FD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68" y="4737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7" name="Line 57">
              <a:extLst>
                <a:ext uri="{FF2B5EF4-FFF2-40B4-BE49-F238E27FC236}">
                  <a16:creationId xmlns:a16="http://schemas.microsoft.com/office/drawing/2014/main" id="{DE3C0B38-7DFF-43C5-8D45-1DBB84DA7E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" y="7177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59" name="Freeform 56">
              <a:extLst>
                <a:ext uri="{FF2B5EF4-FFF2-40B4-BE49-F238E27FC236}">
                  <a16:creationId xmlns:a16="http://schemas.microsoft.com/office/drawing/2014/main" id="{9F23BC74-5888-4FAB-999A-98D27B1C6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3" y="6571"/>
              <a:ext cx="120" cy="120"/>
            </a:xfrm>
            <a:custGeom>
              <a:avLst/>
              <a:gdLst>
                <a:gd name="T0" fmla="+- 0 5483 5423"/>
                <a:gd name="T1" fmla="*/ T0 w 120"/>
                <a:gd name="T2" fmla="+- 0 6572 6572"/>
                <a:gd name="T3" fmla="*/ 6572 h 120"/>
                <a:gd name="T4" fmla="+- 0 5423 5423"/>
                <a:gd name="T5" fmla="*/ T4 w 120"/>
                <a:gd name="T6" fmla="+- 0 6692 6572"/>
                <a:gd name="T7" fmla="*/ 6692 h 120"/>
                <a:gd name="T8" fmla="+- 0 5543 5423"/>
                <a:gd name="T9" fmla="*/ T8 w 120"/>
                <a:gd name="T10" fmla="+- 0 6692 6572"/>
                <a:gd name="T11" fmla="*/ 6692 h 120"/>
                <a:gd name="T12" fmla="+- 0 5483 5423"/>
                <a:gd name="T13" fmla="*/ T12 w 120"/>
                <a:gd name="T14" fmla="+- 0 6572 6572"/>
                <a:gd name="T15" fmla="*/ 6572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lnTo>
                    <a:pt x="0" y="120"/>
                  </a:lnTo>
                  <a:lnTo>
                    <a:pt x="12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1" name="Line 36">
              <a:extLst>
                <a:ext uri="{FF2B5EF4-FFF2-40B4-BE49-F238E27FC236}">
                  <a16:creationId xmlns:a16="http://schemas.microsoft.com/office/drawing/2014/main" id="{FBCC5A40-3441-45B8-84CB-FA5A770C43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37" y="4718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3" name="Line 34">
              <a:extLst>
                <a:ext uri="{FF2B5EF4-FFF2-40B4-BE49-F238E27FC236}">
                  <a16:creationId xmlns:a16="http://schemas.microsoft.com/office/drawing/2014/main" id="{1F97A072-92B8-434E-BDF3-062983E97C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41" y="7118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6" name="Line 31">
              <a:extLst>
                <a:ext uri="{FF2B5EF4-FFF2-40B4-BE49-F238E27FC236}">
                  <a16:creationId xmlns:a16="http://schemas.microsoft.com/office/drawing/2014/main" id="{BB835A92-4BCA-441F-A42B-94A61EFB3F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67" y="4709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67" name="Freeform 30">
              <a:extLst>
                <a:ext uri="{FF2B5EF4-FFF2-40B4-BE49-F238E27FC236}">
                  <a16:creationId xmlns:a16="http://schemas.microsoft.com/office/drawing/2014/main" id="{06E43AFA-88FA-45E8-B847-8E819865D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07" y="4104"/>
              <a:ext cx="120" cy="120"/>
            </a:xfrm>
            <a:custGeom>
              <a:avLst/>
              <a:gdLst>
                <a:gd name="T0" fmla="+- 0 12367 12307"/>
                <a:gd name="T1" fmla="*/ T0 w 120"/>
                <a:gd name="T2" fmla="+- 0 4104 4104"/>
                <a:gd name="T3" fmla="*/ 4104 h 120"/>
                <a:gd name="T4" fmla="+- 0 12307 12307"/>
                <a:gd name="T5" fmla="*/ T4 w 120"/>
                <a:gd name="T6" fmla="+- 0 4224 4104"/>
                <a:gd name="T7" fmla="*/ 4224 h 120"/>
                <a:gd name="T8" fmla="+- 0 12427 12307"/>
                <a:gd name="T9" fmla="*/ T8 w 120"/>
                <a:gd name="T10" fmla="+- 0 4224 4104"/>
                <a:gd name="T11" fmla="*/ 4224 h 120"/>
                <a:gd name="T12" fmla="+- 0 12367 12307"/>
                <a:gd name="T13" fmla="*/ T12 w 120"/>
                <a:gd name="T14" fmla="+- 0 4104 4104"/>
                <a:gd name="T15" fmla="*/ 4104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lnTo>
                    <a:pt x="0" y="120"/>
                  </a:lnTo>
                  <a:lnTo>
                    <a:pt x="12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04" name="Line 29">
              <a:extLst>
                <a:ext uri="{FF2B5EF4-FFF2-40B4-BE49-F238E27FC236}">
                  <a16:creationId xmlns:a16="http://schemas.microsoft.com/office/drawing/2014/main" id="{193994F2-4119-4362-8C8C-B8C38F7856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52" y="7161"/>
              <a:ext cx="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05" name="Freeform 28">
              <a:extLst>
                <a:ext uri="{FF2B5EF4-FFF2-40B4-BE49-F238E27FC236}">
                  <a16:creationId xmlns:a16="http://schemas.microsoft.com/office/drawing/2014/main" id="{BF75F74B-D5B4-42B2-8EB2-8A989454E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92" y="6556"/>
              <a:ext cx="120" cy="120"/>
            </a:xfrm>
            <a:custGeom>
              <a:avLst/>
              <a:gdLst>
                <a:gd name="T0" fmla="+- 0 12452 12392"/>
                <a:gd name="T1" fmla="*/ T0 w 120"/>
                <a:gd name="T2" fmla="+- 0 6556 6556"/>
                <a:gd name="T3" fmla="*/ 6556 h 120"/>
                <a:gd name="T4" fmla="+- 0 12392 12392"/>
                <a:gd name="T5" fmla="*/ T4 w 120"/>
                <a:gd name="T6" fmla="+- 0 6676 6556"/>
                <a:gd name="T7" fmla="*/ 6676 h 120"/>
                <a:gd name="T8" fmla="+- 0 12512 12392"/>
                <a:gd name="T9" fmla="*/ T8 w 120"/>
                <a:gd name="T10" fmla="+- 0 6676 6556"/>
                <a:gd name="T11" fmla="*/ 6676 h 120"/>
                <a:gd name="T12" fmla="+- 0 12452 12392"/>
                <a:gd name="T13" fmla="*/ T12 w 120"/>
                <a:gd name="T14" fmla="+- 0 6556 6556"/>
                <a:gd name="T15" fmla="*/ 6556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lnTo>
                    <a:pt x="0" y="120"/>
                  </a:lnTo>
                  <a:lnTo>
                    <a:pt x="12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699" name="Picture 27">
              <a:extLst>
                <a:ext uri="{FF2B5EF4-FFF2-40B4-BE49-F238E27FC236}">
                  <a16:creationId xmlns:a16="http://schemas.microsoft.com/office/drawing/2014/main" id="{593AAAF7-19BD-4675-B59E-1D9F58B6FC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8" y="3686"/>
              <a:ext cx="540" cy="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706" name="Rectangle 26">
              <a:extLst>
                <a:ext uri="{FF2B5EF4-FFF2-40B4-BE49-F238E27FC236}">
                  <a16:creationId xmlns:a16="http://schemas.microsoft.com/office/drawing/2014/main" id="{92DC84F2-826D-4896-BAB7-18624E10C9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8" y="3686"/>
              <a:ext cx="540" cy="540"/>
            </a:xfrm>
            <a:prstGeom prst="rect">
              <a:avLst/>
            </a:prstGeom>
            <a:noFill/>
            <a:ln w="6350">
              <a:solidFill>
                <a:srgbClr val="FFCA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697" name="Picture 25">
              <a:extLst>
                <a:ext uri="{FF2B5EF4-FFF2-40B4-BE49-F238E27FC236}">
                  <a16:creationId xmlns:a16="http://schemas.microsoft.com/office/drawing/2014/main" id="{21CBEB08-B68B-47DA-8E8E-CBC9DE92ED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9" y="6271"/>
              <a:ext cx="540" cy="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5" name="Line 92">
            <a:extLst>
              <a:ext uri="{FF2B5EF4-FFF2-40B4-BE49-F238E27FC236}">
                <a16:creationId xmlns:a16="http://schemas.microsoft.com/office/drawing/2014/main" id="{A2173E39-C6B3-4417-A4E2-EC01150D4E2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75047" y="2794030"/>
            <a:ext cx="1528652" cy="1540309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6" name="Line 92">
            <a:extLst>
              <a:ext uri="{FF2B5EF4-FFF2-40B4-BE49-F238E27FC236}">
                <a16:creationId xmlns:a16="http://schemas.microsoft.com/office/drawing/2014/main" id="{1C60D62F-A05E-4BEA-948A-879DD526028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83839" y="2794030"/>
            <a:ext cx="1522221" cy="152638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Line 92">
            <a:extLst>
              <a:ext uri="{FF2B5EF4-FFF2-40B4-BE49-F238E27FC236}">
                <a16:creationId xmlns:a16="http://schemas.microsoft.com/office/drawing/2014/main" id="{38538157-F274-4B96-843A-49E2404693D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58870" y="2749672"/>
            <a:ext cx="1596739" cy="1570744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A7BFEB2F-6D3C-FE48-BE0D-BB26E59BD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5251" y="6119281"/>
            <a:ext cx="2743200" cy="365125"/>
          </a:xfrm>
        </p:spPr>
        <p:txBody>
          <a:bodyPr/>
          <a:lstStyle/>
          <a:p>
            <a:fld id="{605CF97B-1311-3D42-8EC8-BFD91CFA157B}" type="slidenum">
              <a:rPr lang="en-US" smtClean="0"/>
              <a:t>9</a:t>
            </a:fld>
            <a:endParaRPr lang="en-US" dirty="0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31E538B7-CC90-9743-FCBF-91C20B7F2F58}"/>
              </a:ext>
            </a:extLst>
          </p:cNvPr>
          <p:cNvSpPr/>
          <p:nvPr/>
        </p:nvSpPr>
        <p:spPr>
          <a:xfrm>
            <a:off x="1163484" y="2707362"/>
            <a:ext cx="613322" cy="16435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urved Down Arrow 43">
            <a:extLst>
              <a:ext uri="{FF2B5EF4-FFF2-40B4-BE49-F238E27FC236}">
                <a16:creationId xmlns:a16="http://schemas.microsoft.com/office/drawing/2014/main" id="{C2C28051-1A54-CA93-A852-B77607D3ACAE}"/>
              </a:ext>
            </a:extLst>
          </p:cNvPr>
          <p:cNvSpPr/>
          <p:nvPr/>
        </p:nvSpPr>
        <p:spPr>
          <a:xfrm rot="16200000">
            <a:off x="17949" y="3688514"/>
            <a:ext cx="1546862" cy="868655"/>
          </a:xfrm>
          <a:prstGeom prst="curvedDownArrow">
            <a:avLst>
              <a:gd name="adj1" fmla="val 28768"/>
              <a:gd name="adj2" fmla="val 50000"/>
              <a:gd name="adj3" fmla="val 25000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Text Box 24">
            <a:extLst>
              <a:ext uri="{FF2B5EF4-FFF2-40B4-BE49-F238E27FC236}">
                <a16:creationId xmlns:a16="http://schemas.microsoft.com/office/drawing/2014/main" id="{C9029128-5577-91EC-7EA0-3168DD317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1886" y="2573481"/>
            <a:ext cx="212269" cy="377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6" name="Text Box 24">
            <a:extLst>
              <a:ext uri="{FF2B5EF4-FFF2-40B4-BE49-F238E27FC236}">
                <a16:creationId xmlns:a16="http://schemas.microsoft.com/office/drawing/2014/main" id="{02C39B8F-6CD8-FF19-6BEA-F6310331A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1332" y="2543619"/>
            <a:ext cx="167654" cy="372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1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542E4D3-E3D5-DA9E-9ED5-9640EE5AA50F}"/>
                  </a:ext>
                </a:extLst>
              </p:cNvPr>
              <p:cNvSpPr txBox="1"/>
              <p:nvPr/>
            </p:nvSpPr>
            <p:spPr>
              <a:xfrm>
                <a:off x="2963985" y="2377483"/>
                <a:ext cx="839295" cy="1864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1200" b="0" dirty="0"/>
                  <a:t>=1</a:t>
                </a:r>
                <a:endParaRPr lang="en-US" b="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542E4D3-E3D5-DA9E-9ED5-9640EE5AA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985" y="2377483"/>
                <a:ext cx="839295" cy="186461"/>
              </a:xfrm>
              <a:prstGeom prst="rect">
                <a:avLst/>
              </a:prstGeom>
              <a:blipFill>
                <a:blip r:embed="rId11"/>
                <a:stretch>
                  <a:fillRect l="-7463" t="-25000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 Box 2">
            <a:extLst>
              <a:ext uri="{FF2B5EF4-FFF2-40B4-BE49-F238E27FC236}">
                <a16:creationId xmlns:a16="http://schemas.microsoft.com/office/drawing/2014/main" id="{7701A84C-BFF6-AC02-5351-94BE9C74E9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7878" y="4184834"/>
            <a:ext cx="342928" cy="342865"/>
          </a:xfrm>
          <a:prstGeom prst="rect">
            <a:avLst/>
          </a:prstGeom>
          <a:noFill/>
          <a:ln w="6350">
            <a:solidFill>
              <a:srgbClr val="FFCA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‐1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C416C33-1282-35DE-330D-B19FC7FB27D7}"/>
              </a:ext>
            </a:extLst>
          </p:cNvPr>
          <p:cNvSpPr txBox="1"/>
          <p:nvPr/>
        </p:nvSpPr>
        <p:spPr>
          <a:xfrm>
            <a:off x="1399354" y="4729504"/>
            <a:ext cx="1230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FA1E1BC-9BC2-84F3-D073-8AC006E61392}"/>
                  </a:ext>
                </a:extLst>
              </p:cNvPr>
              <p:cNvSpPr txBox="1"/>
              <p:nvPr/>
            </p:nvSpPr>
            <p:spPr>
              <a:xfrm>
                <a:off x="2168179" y="3790692"/>
                <a:ext cx="750868" cy="4638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1200" b="0" dirty="0"/>
                  <a:t>=-2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FA1E1BC-9BC2-84F3-D073-8AC006E61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179" y="3790692"/>
                <a:ext cx="750868" cy="463845"/>
              </a:xfrm>
              <a:prstGeom prst="rect">
                <a:avLst/>
              </a:prstGeom>
              <a:blipFill>
                <a:blip r:embed="rId12"/>
                <a:stretch>
                  <a:fillRect l="-6667" t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74530EF-AC23-AE3F-E1C4-CD035F4B9F35}"/>
                  </a:ext>
                </a:extLst>
              </p:cNvPr>
              <p:cNvSpPr txBox="1"/>
              <p:nvPr/>
            </p:nvSpPr>
            <p:spPr>
              <a:xfrm>
                <a:off x="2281967" y="3146593"/>
                <a:ext cx="928964" cy="4638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1200" b="0" dirty="0"/>
                  <a:t>=-1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74530EF-AC23-AE3F-E1C4-CD035F4B9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967" y="3146593"/>
                <a:ext cx="928964" cy="463845"/>
              </a:xfrm>
              <a:prstGeom prst="rect">
                <a:avLst/>
              </a:prstGeom>
              <a:blipFill>
                <a:blip r:embed="rId13"/>
                <a:stretch>
                  <a:fillRect l="-5405" t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198ED7C-5ADD-158C-8B3A-E80059EFBD04}"/>
                  </a:ext>
                </a:extLst>
              </p:cNvPr>
              <p:cNvSpPr txBox="1"/>
              <p:nvPr/>
            </p:nvSpPr>
            <p:spPr>
              <a:xfrm>
                <a:off x="2832504" y="4439782"/>
                <a:ext cx="418769" cy="463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1200" b="0" dirty="0"/>
                  <a:t>=1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198ED7C-5ADD-158C-8B3A-E80059EFB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504" y="4439782"/>
                <a:ext cx="418769" cy="463845"/>
              </a:xfrm>
              <a:prstGeom prst="rect">
                <a:avLst/>
              </a:prstGeom>
              <a:blipFill>
                <a:blip r:embed="rId14"/>
                <a:stretch>
                  <a:fillRect l="-15152" t="-5405" r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 Box 22">
            <a:extLst>
              <a:ext uri="{FF2B5EF4-FFF2-40B4-BE49-F238E27FC236}">
                <a16:creationId xmlns:a16="http://schemas.microsoft.com/office/drawing/2014/main" id="{CE3678C6-33A0-8CEF-5741-EE60C973B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9551" y="2241002"/>
            <a:ext cx="167654" cy="372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3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Text Box 14">
            <a:extLst>
              <a:ext uri="{FF2B5EF4-FFF2-40B4-BE49-F238E27FC236}">
                <a16:creationId xmlns:a16="http://schemas.microsoft.com/office/drawing/2014/main" id="{D64395A1-9E55-B11D-F8DA-34AD0B046A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5258" y="3844848"/>
            <a:ext cx="379761" cy="372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‐2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675" name="TextBox 28674">
                <a:extLst>
                  <a:ext uri="{FF2B5EF4-FFF2-40B4-BE49-F238E27FC236}">
                    <a16:creationId xmlns:a16="http://schemas.microsoft.com/office/drawing/2014/main" id="{956CE4E5-8D93-8FAF-E1BE-28B7D441EBD2}"/>
                  </a:ext>
                </a:extLst>
              </p:cNvPr>
              <p:cNvSpPr txBox="1"/>
              <p:nvPr/>
            </p:nvSpPr>
            <p:spPr>
              <a:xfrm>
                <a:off x="1374685" y="5462082"/>
                <a:ext cx="3619797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8675" name="TextBox 28674">
                <a:extLst>
                  <a:ext uri="{FF2B5EF4-FFF2-40B4-BE49-F238E27FC236}">
                    <a16:creationId xmlns:a16="http://schemas.microsoft.com/office/drawing/2014/main" id="{956CE4E5-8D93-8FAF-E1BE-28B7D441E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685" y="5462082"/>
                <a:ext cx="3619797" cy="37305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680" name="TextBox 28679">
                <a:extLst>
                  <a:ext uri="{FF2B5EF4-FFF2-40B4-BE49-F238E27FC236}">
                    <a16:creationId xmlns:a16="http://schemas.microsoft.com/office/drawing/2014/main" id="{8CEFD38A-873E-DD8D-8553-0923A0BBD712}"/>
                  </a:ext>
                </a:extLst>
              </p:cNvPr>
              <p:cNvSpPr txBox="1"/>
              <p:nvPr/>
            </p:nvSpPr>
            <p:spPr>
              <a:xfrm>
                <a:off x="4729693" y="5547926"/>
                <a:ext cx="3019458" cy="8592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8680" name="TextBox 28679">
                <a:extLst>
                  <a:ext uri="{FF2B5EF4-FFF2-40B4-BE49-F238E27FC236}">
                    <a16:creationId xmlns:a16="http://schemas.microsoft.com/office/drawing/2014/main" id="{8CEFD38A-873E-DD8D-8553-0923A0BBD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693" y="5547926"/>
                <a:ext cx="3019458" cy="8592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682" name="Text Box 21">
            <a:extLst>
              <a:ext uri="{FF2B5EF4-FFF2-40B4-BE49-F238E27FC236}">
                <a16:creationId xmlns:a16="http://schemas.microsoft.com/office/drawing/2014/main" id="{17377790-AE52-B5FA-0BF6-77AD867731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1953" y="3601428"/>
            <a:ext cx="796515" cy="46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DejaVu Sans" charset="0"/>
                <a:cs typeface="Times New Roman" panose="02020603050405020304" pitchFamily="18" charset="0"/>
              </a:rPr>
              <a:t>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ea typeface="DejaVu Sans" charset="0"/>
                <a:cs typeface="DejaVu Sans" charset="0"/>
              </a:rPr>
              <a:t>0.12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685" name="Text Box 21">
            <a:extLst>
              <a:ext uri="{FF2B5EF4-FFF2-40B4-BE49-F238E27FC236}">
                <a16:creationId xmlns:a16="http://schemas.microsoft.com/office/drawing/2014/main" id="{A9D9B0DE-329B-C3FA-739C-4323AEC1E2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9166" y="1900609"/>
            <a:ext cx="1098641" cy="461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DejaVu Sans" charset="0"/>
                <a:cs typeface="Times New Roman" panose="02020603050405020304" pitchFamily="18" charset="0"/>
              </a:rPr>
              <a:t>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ea typeface="DejaVu Sans" charset="0"/>
                <a:cs typeface="DejaVu Sans" charset="0"/>
              </a:rPr>
              <a:t>0.98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689" name="TextBox 28688">
                <a:extLst>
                  <a:ext uri="{FF2B5EF4-FFF2-40B4-BE49-F238E27FC236}">
                    <a16:creationId xmlns:a16="http://schemas.microsoft.com/office/drawing/2014/main" id="{5892C42B-5EBC-3FD7-97B4-EC572B24B9C3}"/>
                  </a:ext>
                </a:extLst>
              </p:cNvPr>
              <p:cNvSpPr txBox="1"/>
              <p:nvPr/>
            </p:nvSpPr>
            <p:spPr>
              <a:xfrm>
                <a:off x="8905373" y="5439305"/>
                <a:ext cx="2435816" cy="1228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=0.86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r>
                  <a:rPr lang="en-US" dirty="0"/>
                  <a:t> </a:t>
                </a:r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8689" name="TextBox 28688">
                <a:extLst>
                  <a:ext uri="{FF2B5EF4-FFF2-40B4-BE49-F238E27FC236}">
                    <a16:creationId xmlns:a16="http://schemas.microsoft.com/office/drawing/2014/main" id="{5892C42B-5EBC-3FD7-97B4-EC572B24B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5373" y="5439305"/>
                <a:ext cx="2435816" cy="122802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691" name="Right Arrow 28690">
            <a:extLst>
              <a:ext uri="{FF2B5EF4-FFF2-40B4-BE49-F238E27FC236}">
                <a16:creationId xmlns:a16="http://schemas.microsoft.com/office/drawing/2014/main" id="{7FD57F24-52B5-6C07-D5B1-3F7EE322683D}"/>
              </a:ext>
            </a:extLst>
          </p:cNvPr>
          <p:cNvSpPr/>
          <p:nvPr/>
        </p:nvSpPr>
        <p:spPr>
          <a:xfrm>
            <a:off x="8173937" y="5540444"/>
            <a:ext cx="942953" cy="44043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92" name="TextBox 28691">
            <a:extLst>
              <a:ext uri="{FF2B5EF4-FFF2-40B4-BE49-F238E27FC236}">
                <a16:creationId xmlns:a16="http://schemas.microsoft.com/office/drawing/2014/main" id="{E701B0A9-35B5-55CA-876F-1D80B74BB713}"/>
              </a:ext>
            </a:extLst>
          </p:cNvPr>
          <p:cNvSpPr txBox="1"/>
          <p:nvPr/>
        </p:nvSpPr>
        <p:spPr>
          <a:xfrm>
            <a:off x="8151280" y="5070234"/>
            <a:ext cx="1181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5D176D-2FD3-9B97-90CE-85CF86102D32}"/>
                  </a:ext>
                </a:extLst>
              </p:cNvPr>
              <p:cNvSpPr txBox="1"/>
              <p:nvPr/>
            </p:nvSpPr>
            <p:spPr>
              <a:xfrm>
                <a:off x="4922653" y="2437844"/>
                <a:ext cx="894284" cy="556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12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5D176D-2FD3-9B97-90CE-85CF86102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653" y="2437844"/>
                <a:ext cx="894284" cy="55617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48F923-E70C-DBB7-2ADE-BDEADCC677F8}"/>
                  </a:ext>
                </a:extLst>
              </p:cNvPr>
              <p:cNvSpPr txBox="1"/>
              <p:nvPr/>
            </p:nvSpPr>
            <p:spPr>
              <a:xfrm>
                <a:off x="4384429" y="3268477"/>
                <a:ext cx="847496" cy="464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12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48F923-E70C-DBB7-2ADE-BDEADCC67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429" y="3268477"/>
                <a:ext cx="847496" cy="464230"/>
              </a:xfrm>
              <a:prstGeom prst="rect">
                <a:avLst/>
              </a:prstGeom>
              <a:blipFill>
                <a:blip r:embed="rId19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8DA6A0A-1ACA-7E32-AA1E-248D64842839}"/>
                  </a:ext>
                </a:extLst>
              </p:cNvPr>
              <p:cNvSpPr txBox="1"/>
              <p:nvPr/>
            </p:nvSpPr>
            <p:spPr>
              <a:xfrm>
                <a:off x="4908013" y="3934524"/>
                <a:ext cx="699871" cy="1872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8DA6A0A-1ACA-7E32-AA1E-248D64842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013" y="3934524"/>
                <a:ext cx="699871" cy="187231"/>
              </a:xfrm>
              <a:prstGeom prst="rect">
                <a:avLst/>
              </a:prstGeom>
              <a:blipFill>
                <a:blip r:embed="rId20"/>
                <a:stretch>
                  <a:fillRect l="-3571" r="-5357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093E212-3DF5-6F4D-710B-7509BECC9865}"/>
                  </a:ext>
                </a:extLst>
              </p:cNvPr>
              <p:cNvSpPr txBox="1"/>
              <p:nvPr/>
            </p:nvSpPr>
            <p:spPr>
              <a:xfrm>
                <a:off x="4985503" y="4381136"/>
                <a:ext cx="699872" cy="464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12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093E212-3DF5-6F4D-710B-7509BECC9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5503" y="4381136"/>
                <a:ext cx="699872" cy="464230"/>
              </a:xfrm>
              <a:prstGeom prst="rect">
                <a:avLst/>
              </a:prstGeom>
              <a:blipFill>
                <a:blip r:embed="rId21"/>
                <a:stretch>
                  <a:fillRect l="-5357" t="-2703" r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 Box 3">
            <a:extLst>
              <a:ext uri="{FF2B5EF4-FFF2-40B4-BE49-F238E27FC236}">
                <a16:creationId xmlns:a16="http://schemas.microsoft.com/office/drawing/2014/main" id="{126D4203-0DE3-0A93-45FE-1F2BA8B818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1150" y="1965254"/>
            <a:ext cx="812232" cy="462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0.86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Text Box 12">
            <a:extLst>
              <a:ext uri="{FF2B5EF4-FFF2-40B4-BE49-F238E27FC236}">
                <a16:creationId xmlns:a16="http://schemas.microsoft.com/office/drawing/2014/main" id="{92038F99-0B33-72D6-74B2-B14127CEF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2744" y="3559042"/>
            <a:ext cx="824933" cy="380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11213" algn="l"/>
              </a:tabLs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DejaVu Sans" charset="0"/>
                <a:cs typeface="Times New Roman" panose="02020603050405020304" pitchFamily="18" charset="0"/>
              </a:rPr>
              <a:t>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ea typeface="DejaVu Sans" charset="0"/>
                <a:cs typeface="DejaVu Sans" charset="0"/>
              </a:rPr>
              <a:t>0.11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DejaVu Sans" charset="0"/>
                <a:cs typeface="DejaVu Sans" charset="0"/>
              </a:rPr>
              <a:t>	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793D327-6531-311A-8178-F0397A5201C4}"/>
              </a:ext>
            </a:extLst>
          </p:cNvPr>
          <p:cNvSpPr/>
          <p:nvPr/>
        </p:nvSpPr>
        <p:spPr>
          <a:xfrm>
            <a:off x="6813347" y="2192060"/>
            <a:ext cx="3993736" cy="2647274"/>
          </a:xfrm>
          <a:prstGeom prst="rect">
            <a:avLst/>
          </a:prstGeom>
          <a:solidFill>
            <a:schemeClr val="accent1">
              <a:lumMod val="60000"/>
              <a:lumOff val="4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297A3BA-1219-35E8-FA16-C6293A8EE056}"/>
              </a:ext>
            </a:extLst>
          </p:cNvPr>
          <p:cNvSpPr txBox="1"/>
          <p:nvPr/>
        </p:nvSpPr>
        <p:spPr>
          <a:xfrm>
            <a:off x="4794459" y="5937235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-1.1 = (-1)*0.98 + (-1)*0.12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33C0254-FDF3-2F62-D5A0-01BCE2B5D6F2}"/>
              </a:ext>
            </a:extLst>
          </p:cNvPr>
          <p:cNvSpPr txBox="1"/>
          <p:nvPr/>
        </p:nvSpPr>
        <p:spPr>
          <a:xfrm>
            <a:off x="1735136" y="5929362"/>
            <a:ext cx="2529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1.72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= 2*0.98 + (-2)*0.12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241EEFB-AA7B-1FFC-573F-570B55A62A4E}"/>
                  </a:ext>
                </a:extLst>
              </p:cNvPr>
              <p:cNvSpPr txBox="1"/>
              <p:nvPr/>
            </p:nvSpPr>
            <p:spPr>
              <a:xfrm>
                <a:off x="9119973" y="5964565"/>
                <a:ext cx="1880643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b="0" dirty="0"/>
                  <a:t> = 0.11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241EEFB-AA7B-1FFC-573F-570B55A62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9973" y="5964565"/>
                <a:ext cx="1880643" cy="280718"/>
              </a:xfrm>
              <a:prstGeom prst="rect">
                <a:avLst/>
              </a:prstGeom>
              <a:blipFill>
                <a:blip r:embed="rId22"/>
                <a:stretch>
                  <a:fillRect l="-4698" t="-26087" r="-6711" b="-5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510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000" fill="hold"/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80" grpId="0"/>
      <p:bldP spid="28682" grpId="0"/>
      <p:bldP spid="28685" grpId="0"/>
      <p:bldP spid="28691" grpId="0" animBg="1"/>
      <p:bldP spid="28692" grpId="0"/>
      <p:bldP spid="6" grpId="0"/>
      <p:bldP spid="34" grpId="0"/>
      <p:bldP spid="41" grpId="0"/>
      <p:bldP spid="4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637</Words>
  <Application>Microsoft Macintosh PowerPoint</Application>
  <PresentationFormat>Widescreen</PresentationFormat>
  <Paragraphs>217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DejaVu Sans</vt:lpstr>
      <vt:lpstr>Söhne</vt:lpstr>
      <vt:lpstr>Aptos</vt:lpstr>
      <vt:lpstr>Arial</vt:lpstr>
      <vt:lpstr>Calibri</vt:lpstr>
      <vt:lpstr>Cambria Math</vt:lpstr>
      <vt:lpstr>Times New Roman</vt:lpstr>
      <vt:lpstr>Office Theme</vt:lpstr>
      <vt:lpstr>Week 2 Review and Discussion</vt:lpstr>
      <vt:lpstr>What are the three functions of a neuron?</vt:lpstr>
      <vt:lpstr>How does Neural Network make predictions?</vt:lpstr>
      <vt:lpstr>Artificial Neural Network -Structure </vt:lpstr>
      <vt:lpstr>Artificial Neural Network -Structure </vt:lpstr>
      <vt:lpstr>Artificial Neural Network -Structure </vt:lpstr>
      <vt:lpstr>Artificial Neural Network -Structure </vt:lpstr>
      <vt:lpstr>Artificial Neural Network -Structure </vt:lpstr>
      <vt:lpstr>Artificial Neural Network -Structure </vt:lpstr>
      <vt:lpstr>Artificial Neural Network -Structure </vt:lpstr>
      <vt:lpstr>Artificial Neural Network -Structure </vt:lpstr>
      <vt:lpstr>PowerPoint Presentation</vt:lpstr>
      <vt:lpstr>https://neural.cdhai.com/</vt:lpstr>
      <vt:lpstr>PowerPoint Presentation</vt:lpstr>
      <vt:lpstr>Which step will adjust Neural Network parameters?</vt:lpstr>
      <vt:lpstr>Assignment 2 Review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Wu Coral</dc:creator>
  <cp:lastModifiedBy>Gordon Gao</cp:lastModifiedBy>
  <cp:revision>2</cp:revision>
  <dcterms:created xsi:type="dcterms:W3CDTF">2014-01-14T12:05:24Z</dcterms:created>
  <dcterms:modified xsi:type="dcterms:W3CDTF">2025-02-06T03:09:48Z</dcterms:modified>
</cp:coreProperties>
</file>